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6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7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8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9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0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1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12.xml" ContentType="application/vnd.openxmlformats-officedocument.theme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theme/theme13.xml" ContentType="application/vnd.openxmlformats-officedocument.theme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14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676" r:id="rId5"/>
    <p:sldMasterId id="2147483663" r:id="rId6"/>
    <p:sldMasterId id="2147483721" r:id="rId7"/>
    <p:sldMasterId id="2147483737" r:id="rId8"/>
    <p:sldMasterId id="2147483776" r:id="rId9"/>
    <p:sldMasterId id="2147483800" r:id="rId10"/>
    <p:sldMasterId id="2147483817" r:id="rId11"/>
    <p:sldMasterId id="2147483874" r:id="rId12"/>
    <p:sldMasterId id="2147483886" r:id="rId13"/>
    <p:sldMasterId id="2147483889" r:id="rId14"/>
    <p:sldMasterId id="2147483920" r:id="rId15"/>
    <p:sldMasterId id="2147483937" r:id="rId16"/>
    <p:sldMasterId id="2147483960" r:id="rId17"/>
    <p:sldMasterId id="2147483660" r:id="rId18"/>
  </p:sldMasterIdLst>
  <p:notesMasterIdLst>
    <p:notesMasterId r:id="rId35"/>
  </p:notesMasterIdLst>
  <p:handoutMasterIdLst>
    <p:handoutMasterId r:id="rId36"/>
  </p:handoutMasterIdLst>
  <p:sldIdLst>
    <p:sldId id="10663" r:id="rId19"/>
    <p:sldId id="2142532385" r:id="rId20"/>
    <p:sldId id="2142532401" r:id="rId21"/>
    <p:sldId id="2142532408" r:id="rId22"/>
    <p:sldId id="261" r:id="rId23"/>
    <p:sldId id="2142532416" r:id="rId24"/>
    <p:sldId id="2142532402" r:id="rId25"/>
    <p:sldId id="2142532413" r:id="rId26"/>
    <p:sldId id="2142532406" r:id="rId27"/>
    <p:sldId id="2142532407" r:id="rId28"/>
    <p:sldId id="2142532414" r:id="rId29"/>
    <p:sldId id="2142532395" r:id="rId30"/>
    <p:sldId id="2142532415" r:id="rId31"/>
    <p:sldId id="2142532417" r:id="rId32"/>
    <p:sldId id="2142532389" r:id="rId33"/>
    <p:sldId id="2142532419" r:id="rId3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F52EB56-A03F-4F7F-8A56-72B282960A46}">
          <p14:sldIdLst>
            <p14:sldId id="10663"/>
            <p14:sldId id="2142532385"/>
            <p14:sldId id="2142532401"/>
            <p14:sldId id="2142532408"/>
            <p14:sldId id="261"/>
            <p14:sldId id="2142532416"/>
            <p14:sldId id="2142532402"/>
            <p14:sldId id="2142532413"/>
            <p14:sldId id="2142532406"/>
            <p14:sldId id="2142532407"/>
            <p14:sldId id="2142532414"/>
            <p14:sldId id="2142532395"/>
            <p14:sldId id="2142532415"/>
            <p14:sldId id="2142532417"/>
            <p14:sldId id="2142532389"/>
            <p14:sldId id="21425324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BD6F04-91B0-AA31-D9A4-43093A462ACE}" name="Tatsiana Zubkova" initials="TZ" userId="S::tatsiana_zubkova@epam.com::593ee390-faf3-4c53-904f-5b8840a90ad2" providerId="AD"/>
  <p188:author id="{3647BA16-9A2B-22CA-DE2F-7DF26D10757D}" name="Julie Hansberry" initials="JH" userId="S::julie_hansberry@epam.com::6cd6a8f9-b761-4260-92e9-1b9e97578688" providerId="AD"/>
  <p188:author id="{AB688B68-81E2-1A40-94CF-0ADD4BD404B7}" name="Laura Brady" initials="LB" userId="S::Laura_Brady@epam.com::b18c91b0-83fb-4c27-875b-18626d50463b" providerId="AD"/>
  <p188:author id="{8335247D-433F-CEF9-FA3D-C9D3E7C374DC}" name="Volha Fedarynchyk" initials="VF" userId="S::volha_fedarynchyk@epam.com::0d2b491c-8e45-406a-baef-3f4d974b39e6" providerId="AD"/>
  <p188:author id="{7BA181B2-EC15-B840-4BC8-3914DF6F9A8D}" name="Natallia Dalidovich" initials="ND" userId="S::natallia_dalidovich@epam.com::531ea286-8ca1-4d99-bf00-c91e070ca415" providerId="AD"/>
  <p188:author id="{858CD0FC-57B5-2DDF-8744-8C4C9EBA6C90}" name="Alimzhan Mustafina" initials="AM" userId="S::Alimzhan_Mustafina@epam.com::2863dcaa-8914-481e-ae27-2b787f85925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Laura DAndrade" initials="LD" lastIdx="19" clrIdx="6">
    <p:extLst>
      <p:ext uri="{19B8F6BF-5375-455C-9EA6-DF929625EA0E}">
        <p15:presenceInfo xmlns:p15="http://schemas.microsoft.com/office/powerpoint/2012/main" userId="S::Laura_Dandrade@epam.com::d978af67-61ee-499f-8e5d-4d1ddf3fb269" providerId="AD"/>
      </p:ext>
    </p:extLst>
  </p:cmAuthor>
  <p:cmAuthor id="1" name="Laura Brady" initials="LB" lastIdx="34" clrIdx="0">
    <p:extLst>
      <p:ext uri="{19B8F6BF-5375-455C-9EA6-DF929625EA0E}">
        <p15:presenceInfo xmlns:p15="http://schemas.microsoft.com/office/powerpoint/2012/main" userId="S::Laura_Brady@epam.com::b18c91b0-83fb-4c27-875b-18626d50463b" providerId="AD"/>
      </p:ext>
    </p:extLst>
  </p:cmAuthor>
  <p:cmAuthor id="2" name="Mariette Kouwenberg-Mooney" initials="MK" lastIdx="4" clrIdx="1">
    <p:extLst>
      <p:ext uri="{19B8F6BF-5375-455C-9EA6-DF929625EA0E}">
        <p15:presenceInfo xmlns:p15="http://schemas.microsoft.com/office/powerpoint/2012/main" userId="S::Mariette_Kouwenberg-Mooney@epam.com::e2a13c51-a5c6-436b-ad7f-addd34212f51" providerId="AD"/>
      </p:ext>
    </p:extLst>
  </p:cmAuthor>
  <p:cmAuthor id="3" name="Olivia Zanon" initials="OZ" lastIdx="3" clrIdx="2">
    <p:extLst>
      <p:ext uri="{19B8F6BF-5375-455C-9EA6-DF929625EA0E}">
        <p15:presenceInfo xmlns:p15="http://schemas.microsoft.com/office/powerpoint/2012/main" userId="S::Olivia_Zanon@epam.com::6d66307f-18e6-4551-a562-e84a72aa84d6" providerId="AD"/>
      </p:ext>
    </p:extLst>
  </p:cmAuthor>
  <p:cmAuthor id="4" name="Anastasia Parsons" initials="AP" lastIdx="18" clrIdx="3">
    <p:extLst>
      <p:ext uri="{19B8F6BF-5375-455C-9EA6-DF929625EA0E}">
        <p15:presenceInfo xmlns:p15="http://schemas.microsoft.com/office/powerpoint/2012/main" userId="S::anastasia_parsons@epam.com::afe187eb-4409-4cc6-9ece-f41ad5c6df9a" providerId="AD"/>
      </p:ext>
    </p:extLst>
  </p:cmAuthor>
  <p:cmAuthor id="5" name="Emily Catuzzi" initials="EC" lastIdx="15" clrIdx="4">
    <p:extLst>
      <p:ext uri="{19B8F6BF-5375-455C-9EA6-DF929625EA0E}">
        <p15:presenceInfo xmlns:p15="http://schemas.microsoft.com/office/powerpoint/2012/main" userId="S::Emily_Catuzzi@epam.com::b46d6ad4-ac70-4125-82a7-0ece5134c360" providerId="AD"/>
      </p:ext>
    </p:extLst>
  </p:cmAuthor>
  <p:cmAuthor id="6" name="Jen Markowitz" initials="JM" lastIdx="2" clrIdx="5">
    <p:extLst>
      <p:ext uri="{19B8F6BF-5375-455C-9EA6-DF929625EA0E}">
        <p15:presenceInfo xmlns:p15="http://schemas.microsoft.com/office/powerpoint/2012/main" userId="S::jennifer_markowitz@epam.com::f9148081-3671-49e1-8328-0a911bc72b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CDD8"/>
    <a:srgbClr val="FFFFFF"/>
    <a:srgbClr val="59C8D7"/>
    <a:srgbClr val="1E2A3C"/>
    <a:srgbClr val="FEFEFE"/>
    <a:srgbClr val="E4D83C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654090-FCBE-4AA2-B811-9ACA3844F087}" v="1" dt="2022-07-07T05:02:25.072"/>
    <p1510:client id="{65992A9C-1F59-B5CD-1A48-F44F9A2FF7AF}" v="206" dt="2022-07-07T05:27:42.110"/>
    <p1510:client id="{C85C190D-B226-0DD4-7BE8-BCA745B4820C}" v="51" dt="2022-07-06T16:49:02.179"/>
    <p1510:client id="{F6C97F30-C048-90AB-6479-38B19645D04F}" v="1000" dt="2022-07-06T16:29:41.3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05" autoAdjust="0"/>
    <p:restoredTop sz="95503" autoAdjust="0"/>
  </p:normalViewPr>
  <p:slideViewPr>
    <p:cSldViewPr snapToGrid="0">
      <p:cViewPr varScale="1">
        <p:scale>
          <a:sx n="116" d="100"/>
          <a:sy n="116" d="100"/>
        </p:scale>
        <p:origin x="30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8.xml"/><Relationship Id="rId39" Type="http://schemas.openxmlformats.org/officeDocument/2006/relationships/viewProps" Target="viewProps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fiya Haurylenka" userId="S::sofiya_haurylenka@epam.com::c6d1369b-0159-4a86-942a-7ade3ea5fdf6" providerId="AD" clId="Web-{65992A9C-1F59-B5CD-1A48-F44F9A2FF7AF}"/>
    <pc:docChg chg="modSld">
      <pc:chgData name="Sofiya Haurylenka" userId="S::sofiya_haurylenka@epam.com::c6d1369b-0159-4a86-942a-7ade3ea5fdf6" providerId="AD" clId="Web-{65992A9C-1F59-B5CD-1A48-F44F9A2FF7AF}" dt="2022-07-07T05:27:42.110" v="143" actId="20577"/>
      <pc:docMkLst>
        <pc:docMk/>
      </pc:docMkLst>
      <pc:sldChg chg="modSp delCm modCm">
        <pc:chgData name="Sofiya Haurylenka" userId="S::sofiya_haurylenka@epam.com::c6d1369b-0159-4a86-942a-7ade3ea5fdf6" providerId="AD" clId="Web-{65992A9C-1F59-B5CD-1A48-F44F9A2FF7AF}" dt="2022-07-07T04:47:22.337" v="1"/>
        <pc:sldMkLst>
          <pc:docMk/>
          <pc:sldMk cId="4099426008" sldId="261"/>
        </pc:sldMkLst>
        <pc:spChg chg="mod">
          <ac:chgData name="Sofiya Haurylenka" userId="S::sofiya_haurylenka@epam.com::c6d1369b-0159-4a86-942a-7ade3ea5fdf6" providerId="AD" clId="Web-{65992A9C-1F59-B5CD-1A48-F44F9A2FF7AF}" dt="2022-07-07T04:47:20.071" v="0" actId="20577"/>
          <ac:spMkLst>
            <pc:docMk/>
            <pc:sldMk cId="4099426008" sldId="261"/>
            <ac:spMk id="24" creationId="{961960BD-AEB0-8D9E-335A-6D4EFC9EC83D}"/>
          </ac:spMkLst>
        </pc:spChg>
      </pc:sldChg>
      <pc:sldChg chg="modSp">
        <pc:chgData name="Sofiya Haurylenka" userId="S::sofiya_haurylenka@epam.com::c6d1369b-0159-4a86-942a-7ade3ea5fdf6" providerId="AD" clId="Web-{65992A9C-1F59-B5CD-1A48-F44F9A2FF7AF}" dt="2022-07-07T04:58:32.851" v="101" actId="14100"/>
        <pc:sldMkLst>
          <pc:docMk/>
          <pc:sldMk cId="2675335253" sldId="2142532390"/>
        </pc:sldMkLst>
        <pc:spChg chg="mod">
          <ac:chgData name="Sofiya Haurylenka" userId="S::sofiya_haurylenka@epam.com::c6d1369b-0159-4a86-942a-7ade3ea5fdf6" providerId="AD" clId="Web-{65992A9C-1F59-B5CD-1A48-F44F9A2FF7AF}" dt="2022-07-07T04:58:32.851" v="101" actId="14100"/>
          <ac:spMkLst>
            <pc:docMk/>
            <pc:sldMk cId="2675335253" sldId="2142532390"/>
            <ac:spMk id="14" creationId="{B419BEDF-3E9C-CC48-9644-524DF892EBB5}"/>
          </ac:spMkLst>
        </pc:spChg>
        <pc:picChg chg="mod">
          <ac:chgData name="Sofiya Haurylenka" userId="S::sofiya_haurylenka@epam.com::c6d1369b-0159-4a86-942a-7ade3ea5fdf6" providerId="AD" clId="Web-{65992A9C-1F59-B5CD-1A48-F44F9A2FF7AF}" dt="2022-07-07T04:58:28.929" v="99" actId="14100"/>
          <ac:picMkLst>
            <pc:docMk/>
            <pc:sldMk cId="2675335253" sldId="2142532390"/>
            <ac:picMk id="2" creationId="{2B9B5A43-BA6F-1B5F-AB98-307FB6B45292}"/>
          </ac:picMkLst>
        </pc:picChg>
      </pc:sldChg>
      <pc:sldChg chg="modSp delCm">
        <pc:chgData name="Sofiya Haurylenka" userId="S::sofiya_haurylenka@epam.com::c6d1369b-0159-4a86-942a-7ade3ea5fdf6" providerId="AD" clId="Web-{65992A9C-1F59-B5CD-1A48-F44F9A2FF7AF}" dt="2022-07-07T05:22:02.243" v="122" actId="20577"/>
        <pc:sldMkLst>
          <pc:docMk/>
          <pc:sldMk cId="3021465429" sldId="2142532392"/>
        </pc:sldMkLst>
        <pc:spChg chg="mod">
          <ac:chgData name="Sofiya Haurylenka" userId="S::sofiya_haurylenka@epam.com::c6d1369b-0159-4a86-942a-7ade3ea5fdf6" providerId="AD" clId="Web-{65992A9C-1F59-B5CD-1A48-F44F9A2FF7AF}" dt="2022-07-07T05:22:02.243" v="122" actId="20577"/>
          <ac:spMkLst>
            <pc:docMk/>
            <pc:sldMk cId="3021465429" sldId="2142532392"/>
            <ac:spMk id="14" creationId="{B419BEDF-3E9C-CC48-9644-524DF892EBB5}"/>
          </ac:spMkLst>
        </pc:spChg>
      </pc:sldChg>
      <pc:sldChg chg="modSp">
        <pc:chgData name="Sofiya Haurylenka" userId="S::sofiya_haurylenka@epam.com::c6d1369b-0159-4a86-942a-7ade3ea5fdf6" providerId="AD" clId="Web-{65992A9C-1F59-B5CD-1A48-F44F9A2FF7AF}" dt="2022-07-07T05:27:42.110" v="143" actId="20577"/>
        <pc:sldMkLst>
          <pc:docMk/>
          <pc:sldMk cId="660559736" sldId="2142532393"/>
        </pc:sldMkLst>
        <pc:spChg chg="mod">
          <ac:chgData name="Sofiya Haurylenka" userId="S::sofiya_haurylenka@epam.com::c6d1369b-0159-4a86-942a-7ade3ea5fdf6" providerId="AD" clId="Web-{65992A9C-1F59-B5CD-1A48-F44F9A2FF7AF}" dt="2022-07-07T05:27:42.110" v="143" actId="20577"/>
          <ac:spMkLst>
            <pc:docMk/>
            <pc:sldMk cId="660559736" sldId="2142532393"/>
            <ac:spMk id="14" creationId="{B419BEDF-3E9C-CC48-9644-524DF892EBB5}"/>
          </ac:spMkLst>
        </pc:spChg>
      </pc:sldChg>
      <pc:sldChg chg="modSp delCm modCm">
        <pc:chgData name="Sofiya Haurylenka" userId="S::sofiya_haurylenka@epam.com::c6d1369b-0159-4a86-942a-7ade3ea5fdf6" providerId="AD" clId="Web-{65992A9C-1F59-B5CD-1A48-F44F9A2FF7AF}" dt="2022-07-07T04:50:38.585" v="63"/>
        <pc:sldMkLst>
          <pc:docMk/>
          <pc:sldMk cId="354473889" sldId="2142532395"/>
        </pc:sldMkLst>
        <pc:spChg chg="mod">
          <ac:chgData name="Sofiya Haurylenka" userId="S::sofiya_haurylenka@epam.com::c6d1369b-0159-4a86-942a-7ade3ea5fdf6" providerId="AD" clId="Web-{65992A9C-1F59-B5CD-1A48-F44F9A2FF7AF}" dt="2022-07-07T04:50:34.350" v="62" actId="20577"/>
          <ac:spMkLst>
            <pc:docMk/>
            <pc:sldMk cId="354473889" sldId="2142532395"/>
            <ac:spMk id="14" creationId="{B419BEDF-3E9C-CC48-9644-524DF892EBB5}"/>
          </ac:spMkLst>
        </pc:spChg>
      </pc:sldChg>
      <pc:sldChg chg="modSp delCm modCm">
        <pc:chgData name="Sofiya Haurylenka" userId="S::sofiya_haurylenka@epam.com::c6d1369b-0159-4a86-942a-7ade3ea5fdf6" providerId="AD" clId="Web-{65992A9C-1F59-B5CD-1A48-F44F9A2FF7AF}" dt="2022-07-07T04:58:09.506" v="93" actId="1076"/>
        <pc:sldMkLst>
          <pc:docMk/>
          <pc:sldMk cId="1291447678" sldId="2142532397"/>
        </pc:sldMkLst>
        <pc:spChg chg="mod">
          <ac:chgData name="Sofiya Haurylenka" userId="S::sofiya_haurylenka@epam.com::c6d1369b-0159-4a86-942a-7ade3ea5fdf6" providerId="AD" clId="Web-{65992A9C-1F59-B5CD-1A48-F44F9A2FF7AF}" dt="2022-07-07T04:58:09.506" v="93" actId="1076"/>
          <ac:spMkLst>
            <pc:docMk/>
            <pc:sldMk cId="1291447678" sldId="2142532397"/>
            <ac:spMk id="14" creationId="{B419BEDF-3E9C-CC48-9644-524DF892EBB5}"/>
          </ac:spMkLst>
        </pc:spChg>
      </pc:sldChg>
      <pc:sldChg chg="modSp delCm modCm">
        <pc:chgData name="Sofiya Haurylenka" userId="S::sofiya_haurylenka@epam.com::c6d1369b-0159-4a86-942a-7ade3ea5fdf6" providerId="AD" clId="Web-{65992A9C-1F59-B5CD-1A48-F44F9A2FF7AF}" dt="2022-07-07T04:57:47.973" v="90" actId="1076"/>
        <pc:sldMkLst>
          <pc:docMk/>
          <pc:sldMk cId="1865036430" sldId="2142532398"/>
        </pc:sldMkLst>
        <pc:spChg chg="mod">
          <ac:chgData name="Sofiya Haurylenka" userId="S::sofiya_haurylenka@epam.com::c6d1369b-0159-4a86-942a-7ade3ea5fdf6" providerId="AD" clId="Web-{65992A9C-1F59-B5CD-1A48-F44F9A2FF7AF}" dt="2022-07-07T04:57:47.973" v="90" actId="1076"/>
          <ac:spMkLst>
            <pc:docMk/>
            <pc:sldMk cId="1865036430" sldId="2142532398"/>
            <ac:spMk id="14" creationId="{B419BEDF-3E9C-CC48-9644-524DF892EBB5}"/>
          </ac:spMkLst>
        </pc:spChg>
      </pc:sldChg>
      <pc:sldChg chg="modSp delCm modCm">
        <pc:chgData name="Sofiya Haurylenka" userId="S::sofiya_haurylenka@epam.com::c6d1369b-0159-4a86-942a-7ade3ea5fdf6" providerId="AD" clId="Web-{65992A9C-1F59-B5CD-1A48-F44F9A2FF7AF}" dt="2022-07-07T04:50:10.083" v="33"/>
        <pc:sldMkLst>
          <pc:docMk/>
          <pc:sldMk cId="798612758" sldId="2142532399"/>
        </pc:sldMkLst>
        <pc:spChg chg="mod">
          <ac:chgData name="Sofiya Haurylenka" userId="S::sofiya_haurylenka@epam.com::c6d1369b-0159-4a86-942a-7ade3ea5fdf6" providerId="AD" clId="Web-{65992A9C-1F59-B5CD-1A48-F44F9A2FF7AF}" dt="2022-07-07T04:50:06.379" v="31" actId="1076"/>
          <ac:spMkLst>
            <pc:docMk/>
            <pc:sldMk cId="798612758" sldId="2142532399"/>
            <ac:spMk id="14" creationId="{B419BEDF-3E9C-CC48-9644-524DF892EBB5}"/>
          </ac:spMkLst>
        </pc:spChg>
      </pc:sldChg>
    </pc:docChg>
  </pc:docChgLst>
  <pc:docChgLst>
    <pc:chgData name="Volha Fedarynchyk" userId="S::volha_fedarynchyk@epam.com::0d2b491c-8e45-406a-baef-3f4d974b39e6" providerId="AD" clId="Web-{C85C190D-B226-0DD4-7BE8-BCA745B4820C}"/>
    <pc:docChg chg="mod modSld">
      <pc:chgData name="Volha Fedarynchyk" userId="S::volha_fedarynchyk@epam.com::0d2b491c-8e45-406a-baef-3f4d974b39e6" providerId="AD" clId="Web-{C85C190D-B226-0DD4-7BE8-BCA745B4820C}" dt="2022-07-06T16:49:02.179" v="47" actId="20577"/>
      <pc:docMkLst>
        <pc:docMk/>
      </pc:docMkLst>
      <pc:sldChg chg="addCm">
        <pc:chgData name="Volha Fedarynchyk" userId="S::volha_fedarynchyk@epam.com::0d2b491c-8e45-406a-baef-3f4d974b39e6" providerId="AD" clId="Web-{C85C190D-B226-0DD4-7BE8-BCA745B4820C}" dt="2022-07-06T16:43:17.933" v="19"/>
        <pc:sldMkLst>
          <pc:docMk/>
          <pc:sldMk cId="4099426008" sldId="261"/>
        </pc:sldMkLst>
      </pc:sldChg>
      <pc:sldChg chg="addCm">
        <pc:chgData name="Volha Fedarynchyk" userId="S::volha_fedarynchyk@epam.com::0d2b491c-8e45-406a-baef-3f4d974b39e6" providerId="AD" clId="Web-{C85C190D-B226-0DD4-7BE8-BCA745B4820C}" dt="2022-07-06T16:01:00.162" v="2"/>
        <pc:sldMkLst>
          <pc:docMk/>
          <pc:sldMk cId="2675335253" sldId="2142532390"/>
        </pc:sldMkLst>
      </pc:sldChg>
      <pc:sldChg chg="modSp addCm modCm">
        <pc:chgData name="Volha Fedarynchyk" userId="S::volha_fedarynchyk@epam.com::0d2b491c-8e45-406a-baef-3f4d974b39e6" providerId="AD" clId="Web-{C85C190D-B226-0DD4-7BE8-BCA745B4820C}" dt="2022-07-06T16:49:02.179" v="47" actId="20577"/>
        <pc:sldMkLst>
          <pc:docMk/>
          <pc:sldMk cId="3021465429" sldId="2142532392"/>
        </pc:sldMkLst>
        <pc:spChg chg="mod">
          <ac:chgData name="Volha Fedarynchyk" userId="S::volha_fedarynchyk@epam.com::0d2b491c-8e45-406a-baef-3f4d974b39e6" providerId="AD" clId="Web-{C85C190D-B226-0DD4-7BE8-BCA745B4820C}" dt="2022-07-06T16:49:02.179" v="47" actId="20577"/>
          <ac:spMkLst>
            <pc:docMk/>
            <pc:sldMk cId="3021465429" sldId="2142532392"/>
            <ac:spMk id="14" creationId="{B419BEDF-3E9C-CC48-9644-524DF892EBB5}"/>
          </ac:spMkLst>
        </pc:spChg>
      </pc:sldChg>
      <pc:sldChg chg="addCm">
        <pc:chgData name="Volha Fedarynchyk" userId="S::volha_fedarynchyk@epam.com::0d2b491c-8e45-406a-baef-3f4d974b39e6" providerId="AD" clId="Web-{C85C190D-B226-0DD4-7BE8-BCA745B4820C}" dt="2022-07-06T16:41:08.179" v="18"/>
        <pc:sldMkLst>
          <pc:docMk/>
          <pc:sldMk cId="354473889" sldId="2142532395"/>
        </pc:sldMkLst>
      </pc:sldChg>
      <pc:sldChg chg="modSp addCm">
        <pc:chgData name="Volha Fedarynchyk" userId="S::volha_fedarynchyk@epam.com::0d2b491c-8e45-406a-baef-3f4d974b39e6" providerId="AD" clId="Web-{C85C190D-B226-0DD4-7BE8-BCA745B4820C}" dt="2022-07-06T16:33:39.727" v="11" actId="20577"/>
        <pc:sldMkLst>
          <pc:docMk/>
          <pc:sldMk cId="1291447678" sldId="2142532397"/>
        </pc:sldMkLst>
        <pc:spChg chg="mod">
          <ac:chgData name="Volha Fedarynchyk" userId="S::volha_fedarynchyk@epam.com::0d2b491c-8e45-406a-baef-3f4d974b39e6" providerId="AD" clId="Web-{C85C190D-B226-0DD4-7BE8-BCA745B4820C}" dt="2022-07-06T16:33:39.727" v="11" actId="20577"/>
          <ac:spMkLst>
            <pc:docMk/>
            <pc:sldMk cId="1291447678" sldId="2142532397"/>
            <ac:spMk id="14" creationId="{B419BEDF-3E9C-CC48-9644-524DF892EBB5}"/>
          </ac:spMkLst>
        </pc:spChg>
      </pc:sldChg>
      <pc:sldChg chg="addCm modCm">
        <pc:chgData name="Volha Fedarynchyk" userId="S::volha_fedarynchyk@epam.com::0d2b491c-8e45-406a-baef-3f4d974b39e6" providerId="AD" clId="Web-{C85C190D-B226-0DD4-7BE8-BCA745B4820C}" dt="2022-07-06T16:36:29.170" v="14"/>
        <pc:sldMkLst>
          <pc:docMk/>
          <pc:sldMk cId="1865036430" sldId="2142532398"/>
        </pc:sldMkLst>
      </pc:sldChg>
      <pc:sldChg chg="addCm">
        <pc:chgData name="Volha Fedarynchyk" userId="S::volha_fedarynchyk@epam.com::0d2b491c-8e45-406a-baef-3f4d974b39e6" providerId="AD" clId="Web-{C85C190D-B226-0DD4-7BE8-BCA745B4820C}" dt="2022-07-06T16:39:53.989" v="16"/>
        <pc:sldMkLst>
          <pc:docMk/>
          <pc:sldMk cId="798612758" sldId="2142532399"/>
        </pc:sldMkLst>
      </pc:sldChg>
    </pc:docChg>
  </pc:docChgLst>
  <pc:docChgLst>
    <pc:chgData name="Natallia Dalidovich" userId="S::natallia_dalidovich@epam.com::531ea286-8ca1-4d99-bf00-c91e070ca415" providerId="AD" clId="Web-{8737A106-7232-F381-E45C-9039A62A40C5}"/>
    <pc:docChg chg="mod">
      <pc:chgData name="Natallia Dalidovich" userId="S::natallia_dalidovich@epam.com::531ea286-8ca1-4d99-bf00-c91e070ca415" providerId="AD" clId="Web-{8737A106-7232-F381-E45C-9039A62A40C5}" dt="2022-07-05T09:08:56.029" v="8"/>
      <pc:docMkLst>
        <pc:docMk/>
      </pc:docMkLst>
      <pc:sldChg chg="addCm">
        <pc:chgData name="Natallia Dalidovich" userId="S::natallia_dalidovich@epam.com::531ea286-8ca1-4d99-bf00-c91e070ca415" providerId="AD" clId="Web-{8737A106-7232-F381-E45C-9039A62A40C5}" dt="2022-07-05T09:01:18.406" v="2"/>
        <pc:sldMkLst>
          <pc:docMk/>
          <pc:sldMk cId="2675335253" sldId="2142532390"/>
        </pc:sldMkLst>
      </pc:sldChg>
      <pc:sldChg chg="addCm">
        <pc:chgData name="Natallia Dalidovich" userId="S::natallia_dalidovich@epam.com::531ea286-8ca1-4d99-bf00-c91e070ca415" providerId="AD" clId="Web-{8737A106-7232-F381-E45C-9039A62A40C5}" dt="2022-07-05T09:03:55.822" v="4"/>
        <pc:sldMkLst>
          <pc:docMk/>
          <pc:sldMk cId="660559736" sldId="2142532393"/>
        </pc:sldMkLst>
      </pc:sldChg>
      <pc:sldChg chg="addCm modCm">
        <pc:chgData name="Natallia Dalidovich" userId="S::natallia_dalidovich@epam.com::531ea286-8ca1-4d99-bf00-c91e070ca415" providerId="AD" clId="Web-{8737A106-7232-F381-E45C-9039A62A40C5}" dt="2022-07-05T09:08:56.029" v="8"/>
        <pc:sldMkLst>
          <pc:docMk/>
          <pc:sldMk cId="354473889" sldId="2142532395"/>
        </pc:sldMkLst>
      </pc:sldChg>
      <pc:sldChg chg="addCm">
        <pc:chgData name="Natallia Dalidovich" userId="S::natallia_dalidovich@epam.com::531ea286-8ca1-4d99-bf00-c91e070ca415" providerId="AD" clId="Web-{8737A106-7232-F381-E45C-9039A62A40C5}" dt="2022-07-05T09:05:13.765" v="5"/>
        <pc:sldMkLst>
          <pc:docMk/>
          <pc:sldMk cId="1291447678" sldId="2142532397"/>
        </pc:sldMkLst>
      </pc:sldChg>
    </pc:docChg>
  </pc:docChgLst>
  <pc:docChgLst>
    <pc:chgData name="Tatsiana Zubkova" userId="593ee390-faf3-4c53-904f-5b8840a90ad2" providerId="ADAL" clId="{23C8F6EF-BEC9-FD4D-AA8B-D2309654CE53}"/>
    <pc:docChg chg="">
      <pc:chgData name="Tatsiana Zubkova" userId="593ee390-faf3-4c53-904f-5b8840a90ad2" providerId="ADAL" clId="{23C8F6EF-BEC9-FD4D-AA8B-D2309654CE53}" dt="2022-07-05T11:33:21.946" v="9"/>
      <pc:docMkLst>
        <pc:docMk/>
      </pc:docMkLst>
      <pc:sldChg chg="addCm modCm">
        <pc:chgData name="Tatsiana Zubkova" userId="593ee390-faf3-4c53-904f-5b8840a90ad2" providerId="ADAL" clId="{23C8F6EF-BEC9-FD4D-AA8B-D2309654CE53}" dt="2022-07-05T09:28:03.122" v="1"/>
        <pc:sldMkLst>
          <pc:docMk/>
          <pc:sldMk cId="2675335253" sldId="2142532390"/>
        </pc:sldMkLst>
      </pc:sldChg>
      <pc:sldChg chg="modCm">
        <pc:chgData name="Tatsiana Zubkova" userId="593ee390-faf3-4c53-904f-5b8840a90ad2" providerId="ADAL" clId="{23C8F6EF-BEC9-FD4D-AA8B-D2309654CE53}" dt="2022-07-05T10:02:34.292" v="2"/>
        <pc:sldMkLst>
          <pc:docMk/>
          <pc:sldMk cId="660559736" sldId="2142532393"/>
        </pc:sldMkLst>
      </pc:sldChg>
      <pc:sldChg chg="addCm modCm">
        <pc:chgData name="Tatsiana Zubkova" userId="593ee390-faf3-4c53-904f-5b8840a90ad2" providerId="ADAL" clId="{23C8F6EF-BEC9-FD4D-AA8B-D2309654CE53}" dt="2022-07-05T11:33:21.946" v="9"/>
        <pc:sldMkLst>
          <pc:docMk/>
          <pc:sldMk cId="1291447678" sldId="2142532397"/>
        </pc:sldMkLst>
      </pc:sldChg>
      <pc:sldChg chg="addCm">
        <pc:chgData name="Tatsiana Zubkova" userId="593ee390-faf3-4c53-904f-5b8840a90ad2" providerId="ADAL" clId="{23C8F6EF-BEC9-FD4D-AA8B-D2309654CE53}" dt="2022-07-05T10:56:21.909" v="5"/>
        <pc:sldMkLst>
          <pc:docMk/>
          <pc:sldMk cId="1865036430" sldId="2142532398"/>
        </pc:sldMkLst>
      </pc:sldChg>
      <pc:sldChg chg="addCm modCm">
        <pc:chgData name="Tatsiana Zubkova" userId="593ee390-faf3-4c53-904f-5b8840a90ad2" providerId="ADAL" clId="{23C8F6EF-BEC9-FD4D-AA8B-D2309654CE53}" dt="2022-07-05T11:31:58.519" v="8"/>
        <pc:sldMkLst>
          <pc:docMk/>
          <pc:sldMk cId="798612758" sldId="2142532399"/>
        </pc:sldMkLst>
      </pc:sldChg>
    </pc:docChg>
  </pc:docChgLst>
  <pc:docChgLst>
    <pc:chgData name="Alimzhan Mustafina" userId="2863dcaa-8914-481e-ae27-2b787f85925a" providerId="ADAL" clId="{23654090-FCBE-4AA2-B811-9ACA3844F087}"/>
    <pc:docChg chg="undo custSel delSld modSld modSection">
      <pc:chgData name="Alimzhan Mustafina" userId="2863dcaa-8914-481e-ae27-2b787f85925a" providerId="ADAL" clId="{23654090-FCBE-4AA2-B811-9ACA3844F087}" dt="2022-07-07T05:02:25.073" v="536" actId="20577"/>
      <pc:docMkLst>
        <pc:docMk/>
      </pc:docMkLst>
      <pc:sldChg chg="modSp mod">
        <pc:chgData name="Alimzhan Mustafina" userId="2863dcaa-8914-481e-ae27-2b787f85925a" providerId="ADAL" clId="{23654090-FCBE-4AA2-B811-9ACA3844F087}" dt="2022-07-05T06:42:54.745" v="6" actId="20577"/>
        <pc:sldMkLst>
          <pc:docMk/>
          <pc:sldMk cId="4099426008" sldId="261"/>
        </pc:sldMkLst>
        <pc:spChg chg="mod">
          <ac:chgData name="Alimzhan Mustafina" userId="2863dcaa-8914-481e-ae27-2b787f85925a" providerId="ADAL" clId="{23654090-FCBE-4AA2-B811-9ACA3844F087}" dt="2022-07-05T06:42:54.745" v="6" actId="20577"/>
          <ac:spMkLst>
            <pc:docMk/>
            <pc:sldMk cId="4099426008" sldId="261"/>
            <ac:spMk id="36" creationId="{A62D5ADD-60DA-5C48-D055-0AE5A270D42E}"/>
          </ac:spMkLst>
        </pc:spChg>
      </pc:sldChg>
      <pc:sldChg chg="modSp mod addCm">
        <pc:chgData name="Alimzhan Mustafina" userId="2863dcaa-8914-481e-ae27-2b787f85925a" providerId="ADAL" clId="{23654090-FCBE-4AA2-B811-9ACA3844F087}" dt="2022-07-05T06:47:14.080" v="8"/>
        <pc:sldMkLst>
          <pc:docMk/>
          <pc:sldMk cId="2675335253" sldId="2142532390"/>
        </pc:sldMkLst>
        <pc:spChg chg="mod">
          <ac:chgData name="Alimzhan Mustafina" userId="2863dcaa-8914-481e-ae27-2b787f85925a" providerId="ADAL" clId="{23654090-FCBE-4AA2-B811-9ACA3844F087}" dt="2022-07-05T06:46:38.739" v="7" actId="14100"/>
          <ac:spMkLst>
            <pc:docMk/>
            <pc:sldMk cId="2675335253" sldId="2142532390"/>
            <ac:spMk id="14" creationId="{B419BEDF-3E9C-CC48-9644-524DF892EBB5}"/>
          </ac:spMkLst>
        </pc:spChg>
      </pc:sldChg>
      <pc:sldChg chg="del mod modShow">
        <pc:chgData name="Alimzhan Mustafina" userId="2863dcaa-8914-481e-ae27-2b787f85925a" providerId="ADAL" clId="{23654090-FCBE-4AA2-B811-9ACA3844F087}" dt="2022-07-05T07:09:59.161" v="535" actId="47"/>
        <pc:sldMkLst>
          <pc:docMk/>
          <pc:sldMk cId="247265797" sldId="2142532391"/>
        </pc:sldMkLst>
      </pc:sldChg>
      <pc:sldChg chg="modSp mod">
        <pc:chgData name="Alimzhan Mustafina" userId="2863dcaa-8914-481e-ae27-2b787f85925a" providerId="ADAL" clId="{23654090-FCBE-4AA2-B811-9ACA3844F087}" dt="2022-07-07T05:02:25.073" v="536" actId="20577"/>
        <pc:sldMkLst>
          <pc:docMk/>
          <pc:sldMk cId="3021465429" sldId="2142532392"/>
        </pc:sldMkLst>
        <pc:spChg chg="mod">
          <ac:chgData name="Alimzhan Mustafina" userId="2863dcaa-8914-481e-ae27-2b787f85925a" providerId="ADAL" clId="{23654090-FCBE-4AA2-B811-9ACA3844F087}" dt="2022-07-07T05:02:25.073" v="536" actId="20577"/>
          <ac:spMkLst>
            <pc:docMk/>
            <pc:sldMk cId="3021465429" sldId="2142532392"/>
            <ac:spMk id="14" creationId="{B419BEDF-3E9C-CC48-9644-524DF892EBB5}"/>
          </ac:spMkLst>
        </pc:spChg>
      </pc:sldChg>
      <pc:sldChg chg="modSp mod">
        <pc:chgData name="Alimzhan Mustafina" userId="2863dcaa-8914-481e-ae27-2b787f85925a" providerId="ADAL" clId="{23654090-FCBE-4AA2-B811-9ACA3844F087}" dt="2022-07-05T06:53:12.586" v="139" actId="1076"/>
        <pc:sldMkLst>
          <pc:docMk/>
          <pc:sldMk cId="660559736" sldId="2142532393"/>
        </pc:sldMkLst>
        <pc:spChg chg="mod">
          <ac:chgData name="Alimzhan Mustafina" userId="2863dcaa-8914-481e-ae27-2b787f85925a" providerId="ADAL" clId="{23654090-FCBE-4AA2-B811-9ACA3844F087}" dt="2022-07-05T06:53:04.577" v="137" actId="1076"/>
          <ac:spMkLst>
            <pc:docMk/>
            <pc:sldMk cId="660559736" sldId="2142532393"/>
            <ac:spMk id="6" creationId="{C809B936-648C-C9A0-5F16-AF04A08D46B4}"/>
          </ac:spMkLst>
        </pc:spChg>
        <pc:spChg chg="mod">
          <ac:chgData name="Alimzhan Mustafina" userId="2863dcaa-8914-481e-ae27-2b787f85925a" providerId="ADAL" clId="{23654090-FCBE-4AA2-B811-9ACA3844F087}" dt="2022-07-05T06:53:12.586" v="139" actId="1076"/>
          <ac:spMkLst>
            <pc:docMk/>
            <pc:sldMk cId="660559736" sldId="2142532393"/>
            <ac:spMk id="14" creationId="{B419BEDF-3E9C-CC48-9644-524DF892EBB5}"/>
          </ac:spMkLst>
        </pc:spChg>
      </pc:sldChg>
      <pc:sldChg chg="del">
        <pc:chgData name="Alimzhan Mustafina" userId="2863dcaa-8914-481e-ae27-2b787f85925a" providerId="ADAL" clId="{23654090-FCBE-4AA2-B811-9ACA3844F087}" dt="2022-07-05T06:53:43.703" v="140" actId="47"/>
        <pc:sldMkLst>
          <pc:docMk/>
          <pc:sldMk cId="12755492" sldId="2142532394"/>
        </pc:sldMkLst>
      </pc:sldChg>
      <pc:sldChg chg="modSp mod">
        <pc:chgData name="Alimzhan Mustafina" userId="2863dcaa-8914-481e-ae27-2b787f85925a" providerId="ADAL" clId="{23654090-FCBE-4AA2-B811-9ACA3844F087}" dt="2022-07-05T07:03:47.362" v="534" actId="20577"/>
        <pc:sldMkLst>
          <pc:docMk/>
          <pc:sldMk cId="354473889" sldId="2142532395"/>
        </pc:sldMkLst>
        <pc:spChg chg="mod">
          <ac:chgData name="Alimzhan Mustafina" userId="2863dcaa-8914-481e-ae27-2b787f85925a" providerId="ADAL" clId="{23654090-FCBE-4AA2-B811-9ACA3844F087}" dt="2022-07-05T07:03:47.362" v="534" actId="20577"/>
          <ac:spMkLst>
            <pc:docMk/>
            <pc:sldMk cId="354473889" sldId="2142532395"/>
            <ac:spMk id="14" creationId="{B419BEDF-3E9C-CC48-9644-524DF892EBB5}"/>
          </ac:spMkLst>
        </pc:spChg>
      </pc:sldChg>
      <pc:sldChg chg="del">
        <pc:chgData name="Alimzhan Mustafina" userId="2863dcaa-8914-481e-ae27-2b787f85925a" providerId="ADAL" clId="{23654090-FCBE-4AA2-B811-9ACA3844F087}" dt="2022-07-05T06:53:53.722" v="141" actId="47"/>
        <pc:sldMkLst>
          <pc:docMk/>
          <pc:sldMk cId="3761150510" sldId="2142532396"/>
        </pc:sldMkLst>
      </pc:sldChg>
      <pc:sldChg chg="modSp mod">
        <pc:chgData name="Alimzhan Mustafina" userId="2863dcaa-8914-481e-ae27-2b787f85925a" providerId="ADAL" clId="{23654090-FCBE-4AA2-B811-9ACA3844F087}" dt="2022-07-05T06:56:49.854" v="247" actId="20577"/>
        <pc:sldMkLst>
          <pc:docMk/>
          <pc:sldMk cId="1291447678" sldId="2142532397"/>
        </pc:sldMkLst>
        <pc:spChg chg="mod">
          <ac:chgData name="Alimzhan Mustafina" userId="2863dcaa-8914-481e-ae27-2b787f85925a" providerId="ADAL" clId="{23654090-FCBE-4AA2-B811-9ACA3844F087}" dt="2022-07-05T06:56:49.854" v="247" actId="20577"/>
          <ac:spMkLst>
            <pc:docMk/>
            <pc:sldMk cId="1291447678" sldId="2142532397"/>
            <ac:spMk id="3" creationId="{A10A41F9-EE0C-4245-A177-469758938CAF}"/>
          </ac:spMkLst>
        </pc:spChg>
        <pc:spChg chg="mod">
          <ac:chgData name="Alimzhan Mustafina" userId="2863dcaa-8914-481e-ae27-2b787f85925a" providerId="ADAL" clId="{23654090-FCBE-4AA2-B811-9ACA3844F087}" dt="2022-07-05T06:56:26.994" v="220" actId="1076"/>
          <ac:spMkLst>
            <pc:docMk/>
            <pc:sldMk cId="1291447678" sldId="2142532397"/>
            <ac:spMk id="14" creationId="{B419BEDF-3E9C-CC48-9644-524DF892EBB5}"/>
          </ac:spMkLst>
        </pc:spChg>
      </pc:sldChg>
      <pc:sldChg chg="modSp mod">
        <pc:chgData name="Alimzhan Mustafina" userId="2863dcaa-8914-481e-ae27-2b787f85925a" providerId="ADAL" clId="{23654090-FCBE-4AA2-B811-9ACA3844F087}" dt="2022-07-05T06:58:15.658" v="277" actId="1076"/>
        <pc:sldMkLst>
          <pc:docMk/>
          <pc:sldMk cId="1865036430" sldId="2142532398"/>
        </pc:sldMkLst>
        <pc:spChg chg="mod">
          <ac:chgData name="Alimzhan Mustafina" userId="2863dcaa-8914-481e-ae27-2b787f85925a" providerId="ADAL" clId="{23654090-FCBE-4AA2-B811-9ACA3844F087}" dt="2022-07-05T06:58:15.658" v="277" actId="1076"/>
          <ac:spMkLst>
            <pc:docMk/>
            <pc:sldMk cId="1865036430" sldId="2142532398"/>
            <ac:spMk id="14" creationId="{B419BEDF-3E9C-CC48-9644-524DF892EBB5}"/>
          </ac:spMkLst>
        </pc:spChg>
      </pc:sldChg>
      <pc:sldChg chg="modSp mod">
        <pc:chgData name="Alimzhan Mustafina" userId="2863dcaa-8914-481e-ae27-2b787f85925a" providerId="ADAL" clId="{23654090-FCBE-4AA2-B811-9ACA3844F087}" dt="2022-07-05T07:00:54.363" v="394" actId="1076"/>
        <pc:sldMkLst>
          <pc:docMk/>
          <pc:sldMk cId="798612758" sldId="2142532399"/>
        </pc:sldMkLst>
        <pc:spChg chg="mod">
          <ac:chgData name="Alimzhan Mustafina" userId="2863dcaa-8914-481e-ae27-2b787f85925a" providerId="ADAL" clId="{23654090-FCBE-4AA2-B811-9ACA3844F087}" dt="2022-07-05T07:00:54.363" v="394" actId="1076"/>
          <ac:spMkLst>
            <pc:docMk/>
            <pc:sldMk cId="798612758" sldId="2142532399"/>
            <ac:spMk id="14" creationId="{B419BEDF-3E9C-CC48-9644-524DF892EBB5}"/>
          </ac:spMkLst>
        </pc:spChg>
        <pc:picChg chg="mod">
          <ac:chgData name="Alimzhan Mustafina" userId="2863dcaa-8914-481e-ae27-2b787f85925a" providerId="ADAL" clId="{23654090-FCBE-4AA2-B811-9ACA3844F087}" dt="2022-07-05T06:58:27.794" v="278" actId="1076"/>
          <ac:picMkLst>
            <pc:docMk/>
            <pc:sldMk cId="798612758" sldId="2142532399"/>
            <ac:picMk id="7" creationId="{64D56A48-A7B0-8340-3570-F5C4BD415E8C}"/>
          </ac:picMkLst>
        </pc:picChg>
      </pc:sldChg>
    </pc:docChg>
  </pc:docChgLst>
  <pc:docChgLst>
    <pc:chgData name="Natallia Dalidovich" userId="S::natallia_dalidovich@epam.com::531ea286-8ca1-4d99-bf00-c91e070ca415" providerId="AD" clId="Web-{DFA7537D-7849-95A6-685E-70F3F725D6B8}"/>
    <pc:docChg chg="">
      <pc:chgData name="Natallia Dalidovich" userId="S::natallia_dalidovich@epam.com::531ea286-8ca1-4d99-bf00-c91e070ca415" providerId="AD" clId="Web-{DFA7537D-7849-95A6-685E-70F3F725D6B8}" dt="2022-07-05T10:39:00.062" v="2"/>
      <pc:docMkLst>
        <pc:docMk/>
      </pc:docMkLst>
      <pc:sldChg chg="modCm">
        <pc:chgData name="Natallia Dalidovich" userId="S::natallia_dalidovich@epam.com::531ea286-8ca1-4d99-bf00-c91e070ca415" providerId="AD" clId="Web-{DFA7537D-7849-95A6-685E-70F3F725D6B8}" dt="2022-07-05T10:39:00.062" v="2"/>
        <pc:sldMkLst>
          <pc:docMk/>
          <pc:sldMk cId="1291447678" sldId="2142532397"/>
        </pc:sldMkLst>
      </pc:sldChg>
    </pc:docChg>
  </pc:docChgLst>
  <pc:docChgLst>
    <pc:chgData name="Sofiya Haurylenka" userId="S::sofiya_haurylenka@epam.com::c6d1369b-0159-4a86-942a-7ade3ea5fdf6" providerId="AD" clId="Web-{F6C97F30-C048-90AB-6479-38B19645D04F}"/>
    <pc:docChg chg="modSld">
      <pc:chgData name="Sofiya Haurylenka" userId="S::sofiya_haurylenka@epam.com::c6d1369b-0159-4a86-942a-7ade3ea5fdf6" providerId="AD" clId="Web-{F6C97F30-C048-90AB-6479-38B19645D04F}" dt="2022-07-06T16:29:41.380" v="758" actId="20577"/>
      <pc:docMkLst>
        <pc:docMk/>
      </pc:docMkLst>
      <pc:sldChg chg="modSp delCm">
        <pc:chgData name="Sofiya Haurylenka" userId="S::sofiya_haurylenka@epam.com::c6d1369b-0159-4a86-942a-7ade3ea5fdf6" providerId="AD" clId="Web-{F6C97F30-C048-90AB-6479-38B19645D04F}" dt="2022-07-06T16:16:13.320" v="573" actId="20577"/>
        <pc:sldMkLst>
          <pc:docMk/>
          <pc:sldMk cId="4099426008" sldId="261"/>
        </pc:sldMkLst>
        <pc:spChg chg="mod">
          <ac:chgData name="Sofiya Haurylenka" userId="S::sofiya_haurylenka@epam.com::c6d1369b-0159-4a86-942a-7ade3ea5fdf6" providerId="AD" clId="Web-{F6C97F30-C048-90AB-6479-38B19645D04F}" dt="2022-07-06T16:16:13.320" v="573" actId="20577"/>
          <ac:spMkLst>
            <pc:docMk/>
            <pc:sldMk cId="4099426008" sldId="261"/>
            <ac:spMk id="15" creationId="{D72B5EA2-4ADD-634B-96CE-AB24E5FE6D90}"/>
          </ac:spMkLst>
        </pc:spChg>
        <pc:spChg chg="mod">
          <ac:chgData name="Sofiya Haurylenka" userId="S::sofiya_haurylenka@epam.com::c6d1369b-0159-4a86-942a-7ade3ea5fdf6" providerId="AD" clId="Web-{F6C97F30-C048-90AB-6479-38B19645D04F}" dt="2022-07-06T16:15:47.406" v="530" actId="20577"/>
          <ac:spMkLst>
            <pc:docMk/>
            <pc:sldMk cId="4099426008" sldId="261"/>
            <ac:spMk id="24" creationId="{961960BD-AEB0-8D9E-335A-6D4EFC9EC83D}"/>
          </ac:spMkLst>
        </pc:spChg>
        <pc:spChg chg="mod">
          <ac:chgData name="Sofiya Haurylenka" userId="S::sofiya_haurylenka@epam.com::c6d1369b-0159-4a86-942a-7ade3ea5fdf6" providerId="AD" clId="Web-{F6C97F30-C048-90AB-6479-38B19645D04F}" dt="2022-07-06T16:15:55.023" v="545" actId="20577"/>
          <ac:spMkLst>
            <pc:docMk/>
            <pc:sldMk cId="4099426008" sldId="261"/>
            <ac:spMk id="36" creationId="{A62D5ADD-60DA-5C48-D055-0AE5A270D42E}"/>
          </ac:spMkLst>
        </pc:spChg>
        <pc:spChg chg="mod">
          <ac:chgData name="Sofiya Haurylenka" userId="S::sofiya_haurylenka@epam.com::c6d1369b-0159-4a86-942a-7ade3ea5fdf6" providerId="AD" clId="Web-{F6C97F30-C048-90AB-6479-38B19645D04F}" dt="2022-07-06T16:16:03.148" v="561" actId="20577"/>
          <ac:spMkLst>
            <pc:docMk/>
            <pc:sldMk cId="4099426008" sldId="261"/>
            <ac:spMk id="38" creationId="{A5626894-3637-5253-CB53-3E30BFAF1BC4}"/>
          </ac:spMkLst>
        </pc:spChg>
      </pc:sldChg>
      <pc:sldChg chg="modSp">
        <pc:chgData name="Sofiya Haurylenka" userId="S::sofiya_haurylenka@epam.com::c6d1369b-0159-4a86-942a-7ade3ea5fdf6" providerId="AD" clId="Web-{F6C97F30-C048-90AB-6479-38B19645D04F}" dt="2022-07-06T15:49:10.010" v="213" actId="20577"/>
        <pc:sldMkLst>
          <pc:docMk/>
          <pc:sldMk cId="193064139" sldId="2142532385"/>
        </pc:sldMkLst>
        <pc:spChg chg="mod">
          <ac:chgData name="Sofiya Haurylenka" userId="S::sofiya_haurylenka@epam.com::c6d1369b-0159-4a86-942a-7ade3ea5fdf6" providerId="AD" clId="Web-{F6C97F30-C048-90AB-6479-38B19645D04F}" dt="2022-07-06T15:49:10.010" v="213" actId="20577"/>
          <ac:spMkLst>
            <pc:docMk/>
            <pc:sldMk cId="193064139" sldId="2142532385"/>
            <ac:spMk id="19" creationId="{5F1768AB-90CB-E3EF-B7B0-8581D7AA7201}"/>
          </ac:spMkLst>
        </pc:spChg>
      </pc:sldChg>
      <pc:sldChg chg="addSp delSp modSp delCm modCm">
        <pc:chgData name="Sofiya Haurylenka" userId="S::sofiya_haurylenka@epam.com::c6d1369b-0159-4a86-942a-7ade3ea5fdf6" providerId="AD" clId="Web-{F6C97F30-C048-90AB-6479-38B19645D04F}" dt="2022-07-06T16:10:29.296" v="513"/>
        <pc:sldMkLst>
          <pc:docMk/>
          <pc:sldMk cId="2675335253" sldId="2142532390"/>
        </pc:sldMkLst>
        <pc:spChg chg="mod">
          <ac:chgData name="Sofiya Haurylenka" userId="S::sofiya_haurylenka@epam.com::c6d1369b-0159-4a86-942a-7ade3ea5fdf6" providerId="AD" clId="Web-{F6C97F30-C048-90AB-6479-38B19645D04F}" dt="2022-07-06T16:10:29.171" v="512" actId="20577"/>
          <ac:spMkLst>
            <pc:docMk/>
            <pc:sldMk cId="2675335253" sldId="2142532390"/>
            <ac:spMk id="14" creationId="{B419BEDF-3E9C-CC48-9644-524DF892EBB5}"/>
          </ac:spMkLst>
        </pc:spChg>
        <pc:picChg chg="add mod">
          <ac:chgData name="Sofiya Haurylenka" userId="S::sofiya_haurylenka@epam.com::c6d1369b-0159-4a86-942a-7ade3ea5fdf6" providerId="AD" clId="Web-{F6C97F30-C048-90AB-6479-38B19645D04F}" dt="2022-07-06T15:43:22.579" v="84" actId="14100"/>
          <ac:picMkLst>
            <pc:docMk/>
            <pc:sldMk cId="2675335253" sldId="2142532390"/>
            <ac:picMk id="2" creationId="{2B9B5A43-BA6F-1B5F-AB98-307FB6B45292}"/>
          </ac:picMkLst>
        </pc:picChg>
        <pc:picChg chg="del">
          <ac:chgData name="Sofiya Haurylenka" userId="S::sofiya_haurylenka@epam.com::c6d1369b-0159-4a86-942a-7ade3ea5fdf6" providerId="AD" clId="Web-{F6C97F30-C048-90AB-6479-38B19645D04F}" dt="2022-07-06T15:41:44.592" v="1"/>
          <ac:picMkLst>
            <pc:docMk/>
            <pc:sldMk cId="2675335253" sldId="2142532390"/>
            <ac:picMk id="5" creationId="{FF630DDB-C49E-BEC2-5B84-08FFA694CBF5}"/>
          </ac:picMkLst>
        </pc:picChg>
      </pc:sldChg>
      <pc:sldChg chg="modSp delCm">
        <pc:chgData name="Sofiya Haurylenka" userId="S::sofiya_haurylenka@epam.com::c6d1369b-0159-4a86-942a-7ade3ea5fdf6" providerId="AD" clId="Web-{F6C97F30-C048-90AB-6479-38B19645D04F}" dt="2022-07-06T16:29:41.380" v="758" actId="20577"/>
        <pc:sldMkLst>
          <pc:docMk/>
          <pc:sldMk cId="3021465429" sldId="2142532392"/>
        </pc:sldMkLst>
        <pc:spChg chg="mod">
          <ac:chgData name="Sofiya Haurylenka" userId="S::sofiya_haurylenka@epam.com::c6d1369b-0159-4a86-942a-7ade3ea5fdf6" providerId="AD" clId="Web-{F6C97F30-C048-90AB-6479-38B19645D04F}" dt="2022-07-06T16:29:41.380" v="758" actId="20577"/>
          <ac:spMkLst>
            <pc:docMk/>
            <pc:sldMk cId="3021465429" sldId="2142532392"/>
            <ac:spMk id="14" creationId="{B419BEDF-3E9C-CC48-9644-524DF892EBB5}"/>
          </ac:spMkLst>
        </pc:spChg>
      </pc:sldChg>
      <pc:sldChg chg="delSp modSp delCm modCm">
        <pc:chgData name="Sofiya Haurylenka" userId="S::sofiya_haurylenka@epam.com::c6d1369b-0159-4a86-942a-7ade3ea5fdf6" providerId="AD" clId="Web-{F6C97F30-C048-90AB-6479-38B19645D04F}" dt="2022-07-06T16:03:14.159" v="381" actId="1076"/>
        <pc:sldMkLst>
          <pc:docMk/>
          <pc:sldMk cId="660559736" sldId="2142532393"/>
        </pc:sldMkLst>
        <pc:spChg chg="mod">
          <ac:chgData name="Sofiya Haurylenka" userId="S::sofiya_haurylenka@epam.com::c6d1369b-0159-4a86-942a-7ade3ea5fdf6" providerId="AD" clId="Web-{F6C97F30-C048-90AB-6479-38B19645D04F}" dt="2022-07-06T15:48:51.338" v="183" actId="20577"/>
          <ac:spMkLst>
            <pc:docMk/>
            <pc:sldMk cId="660559736" sldId="2142532393"/>
            <ac:spMk id="3" creationId="{A10A41F9-EE0C-4245-A177-469758938CAF}"/>
          </ac:spMkLst>
        </pc:spChg>
        <pc:spChg chg="del">
          <ac:chgData name="Sofiya Haurylenka" userId="S::sofiya_haurylenka@epam.com::c6d1369b-0159-4a86-942a-7ade3ea5fdf6" providerId="AD" clId="Web-{F6C97F30-C048-90AB-6479-38B19645D04F}" dt="2022-07-06T15:46:08.724" v="90"/>
          <ac:spMkLst>
            <pc:docMk/>
            <pc:sldMk cId="660559736" sldId="2142532393"/>
            <ac:spMk id="6" creationId="{C809B936-648C-C9A0-5F16-AF04A08D46B4}"/>
          </ac:spMkLst>
        </pc:spChg>
        <pc:spChg chg="mod">
          <ac:chgData name="Sofiya Haurylenka" userId="S::sofiya_haurylenka@epam.com::c6d1369b-0159-4a86-942a-7ade3ea5fdf6" providerId="AD" clId="Web-{F6C97F30-C048-90AB-6479-38B19645D04F}" dt="2022-07-06T16:03:14.159" v="381" actId="1076"/>
          <ac:spMkLst>
            <pc:docMk/>
            <pc:sldMk cId="660559736" sldId="2142532393"/>
            <ac:spMk id="14" creationId="{B419BEDF-3E9C-CC48-9644-524DF892EBB5}"/>
          </ac:spMkLst>
        </pc:spChg>
      </pc:sldChg>
      <pc:sldChg chg="modSp delCm modCm">
        <pc:chgData name="Sofiya Haurylenka" userId="S::sofiya_haurylenka@epam.com::c6d1369b-0159-4a86-942a-7ade3ea5fdf6" providerId="AD" clId="Web-{F6C97F30-C048-90AB-6479-38B19645D04F}" dt="2022-07-06T16:10:06.076" v="507"/>
        <pc:sldMkLst>
          <pc:docMk/>
          <pc:sldMk cId="354473889" sldId="2142532395"/>
        </pc:sldMkLst>
        <pc:spChg chg="mod">
          <ac:chgData name="Sofiya Haurylenka" userId="S::sofiya_haurylenka@epam.com::c6d1369b-0159-4a86-942a-7ade3ea5fdf6" providerId="AD" clId="Web-{F6C97F30-C048-90AB-6479-38B19645D04F}" dt="2022-07-06T16:10:05.951" v="506" actId="20577"/>
          <ac:spMkLst>
            <pc:docMk/>
            <pc:sldMk cId="354473889" sldId="2142532395"/>
            <ac:spMk id="14" creationId="{B419BEDF-3E9C-CC48-9644-524DF892EBB5}"/>
          </ac:spMkLst>
        </pc:spChg>
      </pc:sldChg>
      <pc:sldChg chg="addSp delSp modSp delCm modCm">
        <pc:chgData name="Sofiya Haurylenka" userId="S::sofiya_haurylenka@epam.com::c6d1369b-0159-4a86-942a-7ade3ea5fdf6" providerId="AD" clId="Web-{F6C97F30-C048-90AB-6479-38B19645D04F}" dt="2022-07-06T15:57:01.179" v="378" actId="14100"/>
        <pc:sldMkLst>
          <pc:docMk/>
          <pc:sldMk cId="1291447678" sldId="2142532397"/>
        </pc:sldMkLst>
        <pc:spChg chg="mod">
          <ac:chgData name="Sofiya Haurylenka" userId="S::sofiya_haurylenka@epam.com::c6d1369b-0159-4a86-942a-7ade3ea5fdf6" providerId="AD" clId="Web-{F6C97F30-C048-90AB-6479-38B19645D04F}" dt="2022-07-06T15:55:34.880" v="373" actId="20577"/>
          <ac:spMkLst>
            <pc:docMk/>
            <pc:sldMk cId="1291447678" sldId="2142532397"/>
            <ac:spMk id="14" creationId="{B419BEDF-3E9C-CC48-9644-524DF892EBB5}"/>
          </ac:spMkLst>
        </pc:spChg>
        <pc:picChg chg="add mod">
          <ac:chgData name="Sofiya Haurylenka" userId="S::sofiya_haurylenka@epam.com::c6d1369b-0159-4a86-942a-7ade3ea5fdf6" providerId="AD" clId="Web-{F6C97F30-C048-90AB-6479-38B19645D04F}" dt="2022-07-06T15:57:01.179" v="378" actId="14100"/>
          <ac:picMkLst>
            <pc:docMk/>
            <pc:sldMk cId="1291447678" sldId="2142532397"/>
            <ac:picMk id="2" creationId="{599A6895-A94D-A215-56B6-5024A0057E1E}"/>
          </ac:picMkLst>
        </pc:picChg>
        <pc:picChg chg="del">
          <ac:chgData name="Sofiya Haurylenka" userId="S::sofiya_haurylenka@epam.com::c6d1369b-0159-4a86-942a-7ade3ea5fdf6" providerId="AD" clId="Web-{F6C97F30-C048-90AB-6479-38B19645D04F}" dt="2022-07-06T15:56:52.960" v="374"/>
          <ac:picMkLst>
            <pc:docMk/>
            <pc:sldMk cId="1291447678" sldId="2142532397"/>
            <ac:picMk id="4" creationId="{840C7B9A-95DB-6560-DDCD-599206A094D8}"/>
          </ac:picMkLst>
        </pc:picChg>
      </pc:sldChg>
      <pc:sldChg chg="modSp delCm modCm">
        <pc:chgData name="Sofiya Haurylenka" userId="S::sofiya_haurylenka@epam.com::c6d1369b-0159-4a86-942a-7ade3ea5fdf6" providerId="AD" clId="Web-{F6C97F30-C048-90AB-6479-38B19645D04F}" dt="2022-07-06T16:07:02.212" v="416" actId="20577"/>
        <pc:sldMkLst>
          <pc:docMk/>
          <pc:sldMk cId="1865036430" sldId="2142532398"/>
        </pc:sldMkLst>
        <pc:spChg chg="mod">
          <ac:chgData name="Sofiya Haurylenka" userId="S::sofiya_haurylenka@epam.com::c6d1369b-0159-4a86-942a-7ade3ea5fdf6" providerId="AD" clId="Web-{F6C97F30-C048-90AB-6479-38B19645D04F}" dt="2022-07-06T16:07:02.212" v="416" actId="20577"/>
          <ac:spMkLst>
            <pc:docMk/>
            <pc:sldMk cId="1865036430" sldId="2142532398"/>
            <ac:spMk id="14" creationId="{B419BEDF-3E9C-CC48-9644-524DF892EBB5}"/>
          </ac:spMkLst>
        </pc:spChg>
      </pc:sldChg>
      <pc:sldChg chg="modSp delCm modCm">
        <pc:chgData name="Sofiya Haurylenka" userId="S::sofiya_haurylenka@epam.com::c6d1369b-0159-4a86-942a-7ade3ea5fdf6" providerId="AD" clId="Web-{F6C97F30-C048-90AB-6479-38B19645D04F}" dt="2022-07-06T16:09:07.543" v="489" actId="20577"/>
        <pc:sldMkLst>
          <pc:docMk/>
          <pc:sldMk cId="798612758" sldId="2142532399"/>
        </pc:sldMkLst>
        <pc:spChg chg="mod">
          <ac:chgData name="Sofiya Haurylenka" userId="S::sofiya_haurylenka@epam.com::c6d1369b-0159-4a86-942a-7ade3ea5fdf6" providerId="AD" clId="Web-{F6C97F30-C048-90AB-6479-38B19645D04F}" dt="2022-07-06T16:09:07.543" v="489" actId="20577"/>
          <ac:spMkLst>
            <pc:docMk/>
            <pc:sldMk cId="798612758" sldId="2142532399"/>
            <ac:spMk id="14" creationId="{B419BEDF-3E9C-CC48-9644-524DF892EBB5}"/>
          </ac:spMkLst>
        </pc:spChg>
      </pc:sldChg>
    </pc:docChg>
  </pc:docChgLst>
  <pc:docChgLst>
    <pc:chgData name="Sofiya Haurylenka" userId="S::sofiya_haurylenka@epam.com::c6d1369b-0159-4a86-942a-7ade3ea5fdf6" providerId="AD" clId="Web-{A0155374-FE63-BC06-A740-EC746338DDA0}"/>
    <pc:docChg chg="delSld modSld modSection">
      <pc:chgData name="Sofiya Haurylenka" userId="S::sofiya_haurylenka@epam.com::c6d1369b-0159-4a86-942a-7ade3ea5fdf6" providerId="AD" clId="Web-{A0155374-FE63-BC06-A740-EC746338DDA0}" dt="2022-07-05T07:44:06.681" v="146" actId="20577"/>
      <pc:docMkLst>
        <pc:docMk/>
      </pc:docMkLst>
      <pc:sldChg chg="modSp">
        <pc:chgData name="Sofiya Haurylenka" userId="S::sofiya_haurylenka@epam.com::c6d1369b-0159-4a86-942a-7ade3ea5fdf6" providerId="AD" clId="Web-{A0155374-FE63-BC06-A740-EC746338DDA0}" dt="2022-07-05T07:42:40.741" v="135" actId="1076"/>
        <pc:sldMkLst>
          <pc:docMk/>
          <pc:sldMk cId="4099426008" sldId="261"/>
        </pc:sldMkLst>
        <pc:spChg chg="mod">
          <ac:chgData name="Sofiya Haurylenka" userId="S::sofiya_haurylenka@epam.com::c6d1369b-0159-4a86-942a-7ade3ea5fdf6" providerId="AD" clId="Web-{A0155374-FE63-BC06-A740-EC746338DDA0}" dt="2022-07-05T07:42:40.741" v="135" actId="1076"/>
          <ac:spMkLst>
            <pc:docMk/>
            <pc:sldMk cId="4099426008" sldId="261"/>
            <ac:spMk id="2" creationId="{E4937B1A-F050-0246-A14D-E0E2B4554315}"/>
          </ac:spMkLst>
        </pc:spChg>
      </pc:sldChg>
      <pc:sldChg chg="del">
        <pc:chgData name="Sofiya Haurylenka" userId="S::sofiya_haurylenka@epam.com::c6d1369b-0159-4a86-942a-7ade3ea5fdf6" providerId="AD" clId="Web-{A0155374-FE63-BC06-A740-EC746338DDA0}" dt="2022-07-05T07:39:32.423" v="79"/>
        <pc:sldMkLst>
          <pc:docMk/>
          <pc:sldMk cId="293477328" sldId="11420"/>
        </pc:sldMkLst>
      </pc:sldChg>
      <pc:sldChg chg="delSp modSp">
        <pc:chgData name="Sofiya Haurylenka" userId="S::sofiya_haurylenka@epam.com::c6d1369b-0159-4a86-942a-7ade3ea5fdf6" providerId="AD" clId="Web-{A0155374-FE63-BC06-A740-EC746338DDA0}" dt="2022-07-05T07:42:18.506" v="122" actId="1076"/>
        <pc:sldMkLst>
          <pc:docMk/>
          <pc:sldMk cId="193064139" sldId="2142532385"/>
        </pc:sldMkLst>
        <pc:spChg chg="mod">
          <ac:chgData name="Sofiya Haurylenka" userId="S::sofiya_haurylenka@epam.com::c6d1369b-0159-4a86-942a-7ade3ea5fdf6" providerId="AD" clId="Web-{A0155374-FE63-BC06-A740-EC746338DDA0}" dt="2022-07-05T07:29:30.547" v="27" actId="1076"/>
          <ac:spMkLst>
            <pc:docMk/>
            <pc:sldMk cId="193064139" sldId="2142532385"/>
            <ac:spMk id="13" creationId="{F78A1FB8-5147-C453-681C-B1A474209148}"/>
          </ac:spMkLst>
        </pc:spChg>
        <pc:spChg chg="del">
          <ac:chgData name="Sofiya Haurylenka" userId="S::sofiya_haurylenka@epam.com::c6d1369b-0159-4a86-942a-7ade3ea5fdf6" providerId="AD" clId="Web-{A0155374-FE63-BC06-A740-EC746338DDA0}" dt="2022-07-05T07:28:30.686" v="1"/>
          <ac:spMkLst>
            <pc:docMk/>
            <pc:sldMk cId="193064139" sldId="2142532385"/>
            <ac:spMk id="14" creationId="{ABFE0815-D610-512C-CA74-FF0639147B3C}"/>
          </ac:spMkLst>
        </pc:spChg>
        <pc:spChg chg="mod">
          <ac:chgData name="Sofiya Haurylenka" userId="S::sofiya_haurylenka@epam.com::c6d1369b-0159-4a86-942a-7ade3ea5fdf6" providerId="AD" clId="Web-{A0155374-FE63-BC06-A740-EC746338DDA0}" dt="2022-07-05T07:39:08.719" v="76" actId="20577"/>
          <ac:spMkLst>
            <pc:docMk/>
            <pc:sldMk cId="193064139" sldId="2142532385"/>
            <ac:spMk id="16" creationId="{87A75D50-CE45-41A5-9E0E-D017F1AFE96C}"/>
          </ac:spMkLst>
        </pc:spChg>
        <pc:spChg chg="del mod">
          <ac:chgData name="Sofiya Haurylenka" userId="S::sofiya_haurylenka@epam.com::c6d1369b-0159-4a86-942a-7ade3ea5fdf6" providerId="AD" clId="Web-{A0155374-FE63-BC06-A740-EC746338DDA0}" dt="2022-07-05T07:28:44.905" v="7"/>
          <ac:spMkLst>
            <pc:docMk/>
            <pc:sldMk cId="193064139" sldId="2142532385"/>
            <ac:spMk id="17" creationId="{8D911D93-951D-BCCA-5474-E5D6E7021677}"/>
          </ac:spMkLst>
        </pc:spChg>
        <pc:spChg chg="mod">
          <ac:chgData name="Sofiya Haurylenka" userId="S::sofiya_haurylenka@epam.com::c6d1369b-0159-4a86-942a-7ade3ea5fdf6" providerId="AD" clId="Web-{A0155374-FE63-BC06-A740-EC746338DDA0}" dt="2022-07-05T07:29:30.469" v="25" actId="1076"/>
          <ac:spMkLst>
            <pc:docMk/>
            <pc:sldMk cId="193064139" sldId="2142532385"/>
            <ac:spMk id="18" creationId="{51B401C1-A0B2-64A2-E9E3-3459532F2B2D}"/>
          </ac:spMkLst>
        </pc:spChg>
        <pc:spChg chg="mod">
          <ac:chgData name="Sofiya Haurylenka" userId="S::sofiya_haurylenka@epam.com::c6d1369b-0159-4a86-942a-7ade3ea5fdf6" providerId="AD" clId="Web-{A0155374-FE63-BC06-A740-EC746338DDA0}" dt="2022-07-05T07:29:30.437" v="24" actId="1076"/>
          <ac:spMkLst>
            <pc:docMk/>
            <pc:sldMk cId="193064139" sldId="2142532385"/>
            <ac:spMk id="19" creationId="{5F1768AB-90CB-E3EF-B7B0-8581D7AA7201}"/>
          </ac:spMkLst>
        </pc:spChg>
        <pc:spChg chg="mod">
          <ac:chgData name="Sofiya Haurylenka" userId="S::sofiya_haurylenka@epam.com::c6d1369b-0159-4a86-942a-7ade3ea5fdf6" providerId="AD" clId="Web-{A0155374-FE63-BC06-A740-EC746338DDA0}" dt="2022-07-05T07:42:15.209" v="121" actId="1076"/>
          <ac:spMkLst>
            <pc:docMk/>
            <pc:sldMk cId="193064139" sldId="2142532385"/>
            <ac:spMk id="20" creationId="{2ACE69FB-CC0B-A113-8A02-114795E34A8C}"/>
          </ac:spMkLst>
        </pc:spChg>
        <pc:spChg chg="del mod">
          <ac:chgData name="Sofiya Haurylenka" userId="S::sofiya_haurylenka@epam.com::c6d1369b-0159-4a86-942a-7ade3ea5fdf6" providerId="AD" clId="Web-{A0155374-FE63-BC06-A740-EC746338DDA0}" dt="2022-07-05T07:41:40.958" v="104"/>
          <ac:spMkLst>
            <pc:docMk/>
            <pc:sldMk cId="193064139" sldId="2142532385"/>
            <ac:spMk id="24" creationId="{4FA7CAAA-6A42-E1D3-7FFF-F3FCB32644BE}"/>
          </ac:spMkLst>
        </pc:spChg>
        <pc:spChg chg="mod">
          <ac:chgData name="Sofiya Haurylenka" userId="S::sofiya_haurylenka@epam.com::c6d1369b-0159-4a86-942a-7ade3ea5fdf6" providerId="AD" clId="Web-{A0155374-FE63-BC06-A740-EC746338DDA0}" dt="2022-07-05T07:41:49.708" v="107" actId="20577"/>
          <ac:spMkLst>
            <pc:docMk/>
            <pc:sldMk cId="193064139" sldId="2142532385"/>
            <ac:spMk id="25" creationId="{E5780037-0DB2-10BD-F99F-206AFBEEDB4B}"/>
          </ac:spMkLst>
        </pc:spChg>
        <pc:spChg chg="mod">
          <ac:chgData name="Sofiya Haurylenka" userId="S::sofiya_haurylenka@epam.com::c6d1369b-0159-4a86-942a-7ade3ea5fdf6" providerId="AD" clId="Web-{A0155374-FE63-BC06-A740-EC746338DDA0}" dt="2022-07-05T07:42:00.334" v="109" actId="20577"/>
          <ac:spMkLst>
            <pc:docMk/>
            <pc:sldMk cId="193064139" sldId="2142532385"/>
            <ac:spMk id="26" creationId="{1B89DB50-E58A-87C3-52A4-923DBCFAFB0E}"/>
          </ac:spMkLst>
        </pc:spChg>
        <pc:spChg chg="mod">
          <ac:chgData name="Sofiya Haurylenka" userId="S::sofiya_haurylenka@epam.com::c6d1369b-0159-4a86-942a-7ade3ea5fdf6" providerId="AD" clId="Web-{A0155374-FE63-BC06-A740-EC746338DDA0}" dt="2022-07-05T07:42:11.037" v="120" actId="1076"/>
          <ac:spMkLst>
            <pc:docMk/>
            <pc:sldMk cId="193064139" sldId="2142532385"/>
            <ac:spMk id="28" creationId="{36AD0859-5D02-DEED-C0F0-FCF6992077CD}"/>
          </ac:spMkLst>
        </pc:spChg>
        <pc:spChg chg="mod">
          <ac:chgData name="Sofiya Haurylenka" userId="S::sofiya_haurylenka@epam.com::c6d1369b-0159-4a86-942a-7ade3ea5fdf6" providerId="AD" clId="Web-{A0155374-FE63-BC06-A740-EC746338DDA0}" dt="2022-07-05T07:42:18.506" v="122" actId="1076"/>
          <ac:spMkLst>
            <pc:docMk/>
            <pc:sldMk cId="193064139" sldId="2142532385"/>
            <ac:spMk id="29" creationId="{D81EA1D5-B250-865B-442A-116B3BDDDBB5}"/>
          </ac:spMkLst>
        </pc:spChg>
      </pc:sldChg>
      <pc:sldChg chg="del">
        <pc:chgData name="Sofiya Haurylenka" userId="S::sofiya_haurylenka@epam.com::c6d1369b-0159-4a86-942a-7ade3ea5fdf6" providerId="AD" clId="Web-{A0155374-FE63-BC06-A740-EC746338DDA0}" dt="2022-07-05T07:39:33.017" v="80"/>
        <pc:sldMkLst>
          <pc:docMk/>
          <pc:sldMk cId="2189073484" sldId="2142532386"/>
        </pc:sldMkLst>
      </pc:sldChg>
      <pc:sldChg chg="del">
        <pc:chgData name="Sofiya Haurylenka" userId="S::sofiya_haurylenka@epam.com::c6d1369b-0159-4a86-942a-7ade3ea5fdf6" providerId="AD" clId="Web-{A0155374-FE63-BC06-A740-EC746338DDA0}" dt="2022-07-05T07:39:33.361" v="81"/>
        <pc:sldMkLst>
          <pc:docMk/>
          <pc:sldMk cId="3578276084" sldId="2142532387"/>
        </pc:sldMkLst>
      </pc:sldChg>
      <pc:sldChg chg="del">
        <pc:chgData name="Sofiya Haurylenka" userId="S::sofiya_haurylenka@epam.com::c6d1369b-0159-4a86-942a-7ade3ea5fdf6" providerId="AD" clId="Web-{A0155374-FE63-BC06-A740-EC746338DDA0}" dt="2022-07-05T07:39:34.314" v="82"/>
        <pc:sldMkLst>
          <pc:docMk/>
          <pc:sldMk cId="2871842476" sldId="2142532388"/>
        </pc:sldMkLst>
      </pc:sldChg>
      <pc:sldChg chg="modSp">
        <pc:chgData name="Sofiya Haurylenka" userId="S::sofiya_haurylenka@epam.com::c6d1369b-0159-4a86-942a-7ade3ea5fdf6" providerId="AD" clId="Web-{A0155374-FE63-BC06-A740-EC746338DDA0}" dt="2022-07-05T07:39:40.220" v="83" actId="20577"/>
        <pc:sldMkLst>
          <pc:docMk/>
          <pc:sldMk cId="2675335253" sldId="2142532390"/>
        </pc:sldMkLst>
        <pc:spChg chg="mod">
          <ac:chgData name="Sofiya Haurylenka" userId="S::sofiya_haurylenka@epam.com::c6d1369b-0159-4a86-942a-7ade3ea5fdf6" providerId="AD" clId="Web-{A0155374-FE63-BC06-A740-EC746338DDA0}" dt="2022-07-05T07:39:40.220" v="83" actId="20577"/>
          <ac:spMkLst>
            <pc:docMk/>
            <pc:sldMk cId="2675335253" sldId="2142532390"/>
            <ac:spMk id="3" creationId="{A10A41F9-EE0C-4245-A177-469758938CAF}"/>
          </ac:spMkLst>
        </pc:spChg>
      </pc:sldChg>
      <pc:sldChg chg="modSp">
        <pc:chgData name="Sofiya Haurylenka" userId="S::sofiya_haurylenka@epam.com::c6d1369b-0159-4a86-942a-7ade3ea5fdf6" providerId="AD" clId="Web-{A0155374-FE63-BC06-A740-EC746338DDA0}" dt="2022-07-05T07:39:56.643" v="86" actId="20577"/>
        <pc:sldMkLst>
          <pc:docMk/>
          <pc:sldMk cId="3021465429" sldId="2142532392"/>
        </pc:sldMkLst>
        <pc:spChg chg="mod">
          <ac:chgData name="Sofiya Haurylenka" userId="S::sofiya_haurylenka@epam.com::c6d1369b-0159-4a86-942a-7ade3ea5fdf6" providerId="AD" clId="Web-{A0155374-FE63-BC06-A740-EC746338DDA0}" dt="2022-07-05T07:39:56.643" v="86" actId="20577"/>
          <ac:spMkLst>
            <pc:docMk/>
            <pc:sldMk cId="3021465429" sldId="2142532392"/>
            <ac:spMk id="3" creationId="{A10A41F9-EE0C-4245-A177-469758938CAF}"/>
          </ac:spMkLst>
        </pc:spChg>
      </pc:sldChg>
      <pc:sldChg chg="modSp">
        <pc:chgData name="Sofiya Haurylenka" userId="S::sofiya_haurylenka@epam.com::c6d1369b-0159-4a86-942a-7ade3ea5fdf6" providerId="AD" clId="Web-{A0155374-FE63-BC06-A740-EC746338DDA0}" dt="2022-07-05T07:40:14.659" v="92" actId="1076"/>
        <pc:sldMkLst>
          <pc:docMk/>
          <pc:sldMk cId="660559736" sldId="2142532393"/>
        </pc:sldMkLst>
        <pc:spChg chg="mod">
          <ac:chgData name="Sofiya Haurylenka" userId="S::sofiya_haurylenka@epam.com::c6d1369b-0159-4a86-942a-7ade3ea5fdf6" providerId="AD" clId="Web-{A0155374-FE63-BC06-A740-EC746338DDA0}" dt="2022-07-05T07:40:10.784" v="91" actId="20577"/>
          <ac:spMkLst>
            <pc:docMk/>
            <pc:sldMk cId="660559736" sldId="2142532393"/>
            <ac:spMk id="3" creationId="{A10A41F9-EE0C-4245-A177-469758938CAF}"/>
          </ac:spMkLst>
        </pc:spChg>
        <pc:spChg chg="mod">
          <ac:chgData name="Sofiya Haurylenka" userId="S::sofiya_haurylenka@epam.com::c6d1369b-0159-4a86-942a-7ade3ea5fdf6" providerId="AD" clId="Web-{A0155374-FE63-BC06-A740-EC746338DDA0}" dt="2022-07-05T07:40:14.659" v="92" actId="1076"/>
          <ac:spMkLst>
            <pc:docMk/>
            <pc:sldMk cId="660559736" sldId="2142532393"/>
            <ac:spMk id="14" creationId="{B419BEDF-3E9C-CC48-9644-524DF892EBB5}"/>
          </ac:spMkLst>
        </pc:spChg>
      </pc:sldChg>
      <pc:sldChg chg="modSp">
        <pc:chgData name="Sofiya Haurylenka" userId="S::sofiya_haurylenka@epam.com::c6d1369b-0159-4a86-942a-7ade3ea5fdf6" providerId="AD" clId="Web-{A0155374-FE63-BC06-A740-EC746338DDA0}" dt="2022-07-05T07:43:35.383" v="139" actId="20577"/>
        <pc:sldMkLst>
          <pc:docMk/>
          <pc:sldMk cId="354473889" sldId="2142532395"/>
        </pc:sldMkLst>
        <pc:spChg chg="mod">
          <ac:chgData name="Sofiya Haurylenka" userId="S::sofiya_haurylenka@epam.com::c6d1369b-0159-4a86-942a-7ade3ea5fdf6" providerId="AD" clId="Web-{A0155374-FE63-BC06-A740-EC746338DDA0}" dt="2022-07-05T07:43:35.383" v="139" actId="20577"/>
          <ac:spMkLst>
            <pc:docMk/>
            <pc:sldMk cId="354473889" sldId="2142532395"/>
            <ac:spMk id="3" creationId="{A10A41F9-EE0C-4245-A177-469758938CAF}"/>
          </ac:spMkLst>
        </pc:spChg>
      </pc:sldChg>
      <pc:sldChg chg="modSp">
        <pc:chgData name="Sofiya Haurylenka" userId="S::sofiya_haurylenka@epam.com::c6d1369b-0159-4a86-942a-7ade3ea5fdf6" providerId="AD" clId="Web-{A0155374-FE63-BC06-A740-EC746338DDA0}" dt="2022-07-05T07:40:39.784" v="93" actId="20577"/>
        <pc:sldMkLst>
          <pc:docMk/>
          <pc:sldMk cId="1291447678" sldId="2142532397"/>
        </pc:sldMkLst>
        <pc:spChg chg="mod">
          <ac:chgData name="Sofiya Haurylenka" userId="S::sofiya_haurylenka@epam.com::c6d1369b-0159-4a86-942a-7ade3ea5fdf6" providerId="AD" clId="Web-{A0155374-FE63-BC06-A740-EC746338DDA0}" dt="2022-07-05T07:40:39.784" v="93" actId="20577"/>
          <ac:spMkLst>
            <pc:docMk/>
            <pc:sldMk cId="1291447678" sldId="2142532397"/>
            <ac:spMk id="3" creationId="{A10A41F9-EE0C-4245-A177-469758938CAF}"/>
          </ac:spMkLst>
        </pc:spChg>
        <pc:spChg chg="mod">
          <ac:chgData name="Sofiya Haurylenka" userId="S::sofiya_haurylenka@epam.com::c6d1369b-0159-4a86-942a-7ade3ea5fdf6" providerId="AD" clId="Web-{A0155374-FE63-BC06-A740-EC746338DDA0}" dt="2022-07-05T07:28:08.451" v="0" actId="1076"/>
          <ac:spMkLst>
            <pc:docMk/>
            <pc:sldMk cId="1291447678" sldId="2142532397"/>
            <ac:spMk id="14" creationId="{B419BEDF-3E9C-CC48-9644-524DF892EBB5}"/>
          </ac:spMkLst>
        </pc:spChg>
      </pc:sldChg>
      <pc:sldChg chg="modSp">
        <pc:chgData name="Sofiya Haurylenka" userId="S::sofiya_haurylenka@epam.com::c6d1369b-0159-4a86-942a-7ade3ea5fdf6" providerId="AD" clId="Web-{A0155374-FE63-BC06-A740-EC746338DDA0}" dt="2022-07-05T07:42:47.116" v="136" actId="20577"/>
        <pc:sldMkLst>
          <pc:docMk/>
          <pc:sldMk cId="1865036430" sldId="2142532398"/>
        </pc:sldMkLst>
        <pc:spChg chg="mod">
          <ac:chgData name="Sofiya Haurylenka" userId="S::sofiya_haurylenka@epam.com::c6d1369b-0159-4a86-942a-7ade3ea5fdf6" providerId="AD" clId="Web-{A0155374-FE63-BC06-A740-EC746338DDA0}" dt="2022-07-05T07:42:47.116" v="136" actId="20577"/>
          <ac:spMkLst>
            <pc:docMk/>
            <pc:sldMk cId="1865036430" sldId="2142532398"/>
            <ac:spMk id="3" creationId="{A10A41F9-EE0C-4245-A177-469758938CAF}"/>
          </ac:spMkLst>
        </pc:spChg>
        <pc:spChg chg="mod">
          <ac:chgData name="Sofiya Haurylenka" userId="S::sofiya_haurylenka@epam.com::c6d1369b-0159-4a86-942a-7ade3ea5fdf6" providerId="AD" clId="Web-{A0155374-FE63-BC06-A740-EC746338DDA0}" dt="2022-07-05T07:41:25.692" v="103" actId="20577"/>
          <ac:spMkLst>
            <pc:docMk/>
            <pc:sldMk cId="1865036430" sldId="2142532398"/>
            <ac:spMk id="14" creationId="{B419BEDF-3E9C-CC48-9644-524DF892EBB5}"/>
          </ac:spMkLst>
        </pc:spChg>
      </pc:sldChg>
      <pc:sldChg chg="modSp">
        <pc:chgData name="Sofiya Haurylenka" userId="S::sofiya_haurylenka@epam.com::c6d1369b-0159-4a86-942a-7ade3ea5fdf6" providerId="AD" clId="Web-{A0155374-FE63-BC06-A740-EC746338DDA0}" dt="2022-07-05T07:44:06.681" v="146" actId="20577"/>
        <pc:sldMkLst>
          <pc:docMk/>
          <pc:sldMk cId="798612758" sldId="2142532399"/>
        </pc:sldMkLst>
        <pc:spChg chg="mod">
          <ac:chgData name="Sofiya Haurylenka" userId="S::sofiya_haurylenka@epam.com::c6d1369b-0159-4a86-942a-7ade3ea5fdf6" providerId="AD" clId="Web-{A0155374-FE63-BC06-A740-EC746338DDA0}" dt="2022-07-05T07:43:07.742" v="138" actId="20577"/>
          <ac:spMkLst>
            <pc:docMk/>
            <pc:sldMk cId="798612758" sldId="2142532399"/>
            <ac:spMk id="3" creationId="{A10A41F9-EE0C-4245-A177-469758938CAF}"/>
          </ac:spMkLst>
        </pc:spChg>
        <pc:spChg chg="mod">
          <ac:chgData name="Sofiya Haurylenka" userId="S::sofiya_haurylenka@epam.com::c6d1369b-0159-4a86-942a-7ade3ea5fdf6" providerId="AD" clId="Web-{A0155374-FE63-BC06-A740-EC746338DDA0}" dt="2022-07-05T07:44:06.681" v="146" actId="20577"/>
          <ac:spMkLst>
            <pc:docMk/>
            <pc:sldMk cId="798612758" sldId="2142532399"/>
            <ac:spMk id="14" creationId="{B419BEDF-3E9C-CC48-9644-524DF892EBB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36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5C3A5-A464-4897-B884-BB9B35180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12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63A6592-B81F-466A-8A27-92E6956AB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89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5C3A5-A464-4897-B884-BB9B35180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15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5C3A5-A464-4897-B884-BB9B35180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97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79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5C3A5-A464-4897-B884-BB9B35180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3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5C3A5-A464-4897-B884-BB9B35180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11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5C3A5-A464-4897-B884-BB9B35180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52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5C3A5-A464-4897-B884-BB9B35180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78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5C3A5-A464-4897-B884-BB9B35180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33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5C3A5-A464-4897-B884-BB9B35180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Layouts/_rels/slideLayout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4.xml"/><Relationship Id="rId4" Type="http://schemas.openxmlformats.org/officeDocument/2006/relationships/hyperlink" Target="https://epa.ms/stories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/>
            </a:lvl1pPr>
          </a:lstStyle>
          <a:p>
            <a:r>
              <a:rPr lang="en-US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937" y="0"/>
            <a:ext cx="3810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333937" y="0"/>
            <a:ext cx="3810000" cy="51435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2767227" y="2306574"/>
            <a:ext cx="5143500" cy="530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78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7294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6"/>
            <a:ext cx="5986464" cy="4089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11726"/>
            <a:ext cx="3157536" cy="51859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R="23813" indent="23813" algn="ctr" defTabSz="309567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200" b="1" kern="0" cap="all" spc="10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69496"/>
            <a:ext cx="3157537" cy="438912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269366271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2541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38" marR="0" indent="-171438" algn="l" defTabSz="914333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38" marR="0" lvl="0" indent="-171438" algn="l" defTabSz="914333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24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38" indent="-171438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3" y="1079500"/>
            <a:ext cx="3986213" cy="3397250"/>
          </a:xfrm>
        </p:spPr>
        <p:txBody>
          <a:bodyPr/>
          <a:lstStyle>
            <a:lvl1pPr marL="171438" indent="-171438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1332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38" marR="0" indent="-171438" algn="l" defTabSz="914333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38" marR="0" lvl="0" indent="-171438" algn="l" defTabSz="914333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7103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1" y="1422400"/>
            <a:ext cx="3986211" cy="3054350"/>
          </a:xfrm>
        </p:spPr>
        <p:txBody>
          <a:bodyPr/>
          <a:lstStyle>
            <a:lvl1pPr marL="171438" indent="-171438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38" indent="-171438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186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1" y="1079500"/>
            <a:ext cx="3986211" cy="3397250"/>
          </a:xfrm>
        </p:spPr>
        <p:txBody>
          <a:bodyPr/>
          <a:lstStyle>
            <a:lvl1pPr marL="171438" marR="0" indent="-171438" algn="l" defTabSz="914333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5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38" marR="0" indent="-171438" algn="l" defTabSz="914333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60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66" indent="0">
              <a:buNone/>
              <a:defRPr>
                <a:latin typeface="+mj-lt"/>
              </a:defRPr>
            </a:lvl2pPr>
            <a:lvl3pPr marL="914333" indent="0">
              <a:buNone/>
              <a:defRPr>
                <a:latin typeface="+mj-lt"/>
              </a:defRPr>
            </a:lvl3pPr>
            <a:lvl4pPr marL="1371498" indent="0">
              <a:buNone/>
              <a:defRPr>
                <a:latin typeface="+mj-lt"/>
              </a:defRPr>
            </a:lvl4pPr>
            <a:lvl5pPr marL="182866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3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393" indent="-28572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66" indent="0">
              <a:buNone/>
              <a:defRPr>
                <a:latin typeface="+mj-lt"/>
              </a:defRPr>
            </a:lvl2pPr>
            <a:lvl3pPr marL="914333" indent="0">
              <a:buNone/>
              <a:defRPr>
                <a:latin typeface="+mj-lt"/>
              </a:defRPr>
            </a:lvl3pPr>
            <a:lvl4pPr marL="1371498" indent="0">
              <a:buNone/>
              <a:defRPr>
                <a:latin typeface="+mj-lt"/>
              </a:defRPr>
            </a:lvl4pPr>
            <a:lvl5pPr marL="182866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66" indent="0">
              <a:buNone/>
              <a:defRPr>
                <a:latin typeface="+mj-lt"/>
              </a:defRPr>
            </a:lvl2pPr>
            <a:lvl3pPr marL="914333" indent="0">
              <a:buNone/>
              <a:defRPr>
                <a:latin typeface="+mj-lt"/>
              </a:defRPr>
            </a:lvl3pPr>
            <a:lvl4pPr marL="1371498" indent="0">
              <a:buNone/>
              <a:defRPr>
                <a:latin typeface="+mj-lt"/>
              </a:defRPr>
            </a:lvl4pPr>
            <a:lvl5pPr marL="182866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66" indent="0">
              <a:buNone/>
              <a:defRPr>
                <a:latin typeface="+mj-lt"/>
              </a:defRPr>
            </a:lvl2pPr>
            <a:lvl3pPr marL="914333" indent="0">
              <a:buNone/>
              <a:defRPr>
                <a:latin typeface="+mj-lt"/>
              </a:defRPr>
            </a:lvl3pPr>
            <a:lvl4pPr marL="1371498" indent="0">
              <a:buNone/>
              <a:defRPr>
                <a:latin typeface="+mj-lt"/>
              </a:defRPr>
            </a:lvl4pPr>
            <a:lvl5pPr marL="182866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66" indent="0">
              <a:buNone/>
              <a:defRPr>
                <a:latin typeface="+mj-lt"/>
              </a:defRPr>
            </a:lvl2pPr>
            <a:lvl3pPr marL="914333" indent="0">
              <a:buNone/>
              <a:defRPr>
                <a:latin typeface="+mj-lt"/>
              </a:defRPr>
            </a:lvl3pPr>
            <a:lvl4pPr marL="1371498" indent="0">
              <a:buNone/>
              <a:defRPr>
                <a:latin typeface="+mj-lt"/>
              </a:defRPr>
            </a:lvl4pPr>
            <a:lvl5pPr marL="182866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66" indent="0">
              <a:buNone/>
              <a:defRPr>
                <a:latin typeface="+mj-lt"/>
              </a:defRPr>
            </a:lvl2pPr>
            <a:lvl3pPr marL="914333" indent="0">
              <a:buNone/>
              <a:defRPr>
                <a:latin typeface="+mj-lt"/>
              </a:defRPr>
            </a:lvl3pPr>
            <a:lvl4pPr marL="1371498" indent="0">
              <a:buNone/>
              <a:defRPr>
                <a:latin typeface="+mj-lt"/>
              </a:defRPr>
            </a:lvl4pPr>
            <a:lvl5pPr marL="182866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3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393" indent="-28572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3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393" indent="-28572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3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393" indent="-28572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3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393" indent="-28572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3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393" indent="-28572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7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5" y="1780394"/>
            <a:ext cx="3986211" cy="2696355"/>
          </a:xfrm>
        </p:spPr>
        <p:txBody>
          <a:bodyPr/>
          <a:lstStyle>
            <a:lvl1pPr marL="171438" marR="0" indent="-171438" algn="l" defTabSz="914333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4002" y="3"/>
            <a:ext cx="3810001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1658926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2" y="1780394"/>
            <a:ext cx="3993357" cy="2696355"/>
          </a:xfrm>
        </p:spPr>
        <p:txBody>
          <a:bodyPr/>
          <a:lstStyle>
            <a:lvl1pPr marL="171438" indent="-171438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4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3"/>
            <a:ext cx="3810001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25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38" marR="0" indent="-171438" algn="l" defTabSz="914333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38" marR="0" lvl="0" indent="-171438" algn="l" defTabSz="914333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6613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1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983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166" indent="0">
              <a:buNone/>
              <a:defRPr b="1" i="0" cap="all" spc="200" baseline="0"/>
            </a:lvl2pPr>
            <a:lvl3pPr marL="914333" indent="0">
              <a:buNone/>
              <a:defRPr b="1" i="0" cap="all" spc="200" baseline="0"/>
            </a:lvl3pPr>
            <a:lvl4pPr marL="1371498" indent="0">
              <a:buNone/>
              <a:defRPr b="1" i="0" cap="all" spc="200" baseline="0"/>
            </a:lvl4pPr>
            <a:lvl5pPr marL="1828664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166" indent="0">
              <a:buNone/>
              <a:defRPr b="1" i="0" cap="all" spc="200" baseline="0"/>
            </a:lvl2pPr>
            <a:lvl3pPr marL="914333" indent="0">
              <a:buNone/>
              <a:defRPr b="1" i="0" cap="all" spc="200" baseline="0"/>
            </a:lvl3pPr>
            <a:lvl4pPr marL="1371498" indent="0">
              <a:buNone/>
              <a:defRPr b="1" i="0" cap="all" spc="200" baseline="0"/>
            </a:lvl4pPr>
            <a:lvl5pPr marL="1828664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166" indent="0">
              <a:buNone/>
              <a:defRPr b="1" i="0" cap="all" spc="200" baseline="0"/>
            </a:lvl2pPr>
            <a:lvl3pPr marL="914333" indent="0">
              <a:buNone/>
              <a:defRPr b="1" i="0" cap="all" spc="200" baseline="0"/>
            </a:lvl3pPr>
            <a:lvl4pPr marL="1371498" indent="0">
              <a:buNone/>
              <a:defRPr b="1" i="0" cap="all" spc="200" baseline="0"/>
            </a:lvl4pPr>
            <a:lvl5pPr marL="1828664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673693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6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18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166" indent="0">
              <a:buNone/>
              <a:defRPr sz="1600">
                <a:latin typeface="+mj-lt"/>
              </a:defRPr>
            </a:lvl2pPr>
            <a:lvl3pPr marL="914333" indent="0">
              <a:buNone/>
              <a:defRPr sz="1600">
                <a:latin typeface="+mj-lt"/>
              </a:defRPr>
            </a:lvl3pPr>
            <a:lvl4pPr marL="1371498" indent="0">
              <a:buNone/>
              <a:defRPr sz="1600">
                <a:latin typeface="+mj-lt"/>
              </a:defRPr>
            </a:lvl4pPr>
            <a:lvl5pPr marL="1828664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>
                <a:solidFill>
                  <a:schemeClr val="bg1"/>
                </a:solidFill>
                <a:latin typeface="+mj-lt"/>
              </a:rPr>
            </a:br>
            <a:r>
              <a:rPr lang="en-US" sz="1600" baseline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3" y="-122439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9" y="3681862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7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1418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6016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cap="all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714380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037511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0"/>
            <a:ext cx="3810001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15867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568267" y="704273"/>
            <a:ext cx="4575735" cy="41563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079898"/>
            <a:ext cx="3810584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97718" marR="0" indent="-97718" algn="l" defTabSz="25715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563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900" baseline="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15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931573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13" tIns="34290" rIns="68578" bIns="34290" anchor="ctr" anchorCtr="0">
            <a:normAutofit/>
          </a:bodyPr>
          <a:lstStyle>
            <a:lvl1pPr marL="0" indent="0">
              <a:buNone/>
              <a:defRPr sz="202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8446627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6616" y="1076705"/>
            <a:ext cx="8430768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050"/>
            </a:lvl3pPr>
          </a:lstStyle>
          <a:p>
            <a:pPr lvl="0"/>
            <a:r>
              <a:rPr lang="en-US">
                <a:solidFill>
                  <a:srgbClr val="444444"/>
                </a:solidFill>
              </a:rPr>
              <a:t>Click to add text - Lorem </a:t>
            </a:r>
            <a:r>
              <a:rPr lang="en-US" err="1">
                <a:solidFill>
                  <a:srgbClr val="444444"/>
                </a:solidFill>
              </a:rPr>
              <a:t>ipsum</a:t>
            </a:r>
            <a:r>
              <a:rPr lang="en-US">
                <a:solidFill>
                  <a:srgbClr val="444444"/>
                </a:solidFill>
              </a:rPr>
              <a:t> dolor sit </a:t>
            </a:r>
            <a:r>
              <a:rPr lang="en-US" err="1">
                <a:solidFill>
                  <a:srgbClr val="444444"/>
                </a:solidFill>
              </a:rPr>
              <a:t>amet</a:t>
            </a:r>
            <a:r>
              <a:rPr lang="en-US">
                <a:solidFill>
                  <a:srgbClr val="444444"/>
                </a:solidFill>
              </a:rPr>
              <a:t>, </a:t>
            </a:r>
            <a:r>
              <a:rPr lang="en-US" err="1">
                <a:solidFill>
                  <a:srgbClr val="444444"/>
                </a:solidFill>
              </a:rPr>
              <a:t>consectetur</a:t>
            </a:r>
            <a:r>
              <a:rPr lang="en-US">
                <a:solidFill>
                  <a:srgbClr val="444444"/>
                </a:solidFill>
              </a:rPr>
              <a:t> adipiscing </a:t>
            </a:r>
            <a:r>
              <a:rPr lang="en-US" err="1">
                <a:solidFill>
                  <a:srgbClr val="444444"/>
                </a:solidFill>
              </a:rPr>
              <a:t>elit</a:t>
            </a:r>
            <a:r>
              <a:rPr lang="en-US">
                <a:solidFill>
                  <a:srgbClr val="444444"/>
                </a:solidFill>
              </a:rPr>
              <a:t>. </a:t>
            </a:r>
            <a:r>
              <a:rPr lang="en-US" err="1">
                <a:solidFill>
                  <a:srgbClr val="444444"/>
                </a:solidFill>
              </a:rPr>
              <a:t>Ut</a:t>
            </a:r>
            <a:r>
              <a:rPr lang="en-US">
                <a:solidFill>
                  <a:srgbClr val="444444"/>
                </a:solidFill>
              </a:rPr>
              <a:t> vitae </a:t>
            </a:r>
            <a:r>
              <a:rPr lang="en-US" err="1">
                <a:solidFill>
                  <a:srgbClr val="444444"/>
                </a:solidFill>
              </a:rPr>
              <a:t>laoreet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mauris</a:t>
            </a:r>
            <a:r>
              <a:rPr lang="en-US">
                <a:solidFill>
                  <a:srgbClr val="444444"/>
                </a:solidFill>
              </a:rPr>
              <a:t>. </a:t>
            </a:r>
            <a:r>
              <a:rPr lang="en-US" err="1">
                <a:solidFill>
                  <a:srgbClr val="444444"/>
                </a:solidFill>
              </a:rPr>
              <a:t>Sed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eleifend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lorem</a:t>
            </a:r>
            <a:r>
              <a:rPr lang="en-US">
                <a:solidFill>
                  <a:srgbClr val="444444"/>
                </a:solidFill>
              </a:rPr>
              <a:t> a </a:t>
            </a:r>
            <a:r>
              <a:rPr lang="en-US" err="1">
                <a:solidFill>
                  <a:srgbClr val="444444"/>
                </a:solidFill>
              </a:rPr>
              <a:t>purus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tincidunt</a:t>
            </a:r>
            <a:r>
              <a:rPr lang="en-US">
                <a:solidFill>
                  <a:srgbClr val="444444"/>
                </a:solidFill>
              </a:rPr>
              <a:t>, a </a:t>
            </a:r>
            <a:r>
              <a:rPr lang="en-US" err="1">
                <a:solidFill>
                  <a:srgbClr val="444444"/>
                </a:solidFill>
              </a:rPr>
              <a:t>malesuada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mauris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bibendum</a:t>
            </a:r>
            <a:r>
              <a:rPr lang="en-US">
                <a:solidFill>
                  <a:srgbClr val="444444"/>
                </a:solidFill>
              </a:rPr>
              <a:t>. </a:t>
            </a:r>
            <a:r>
              <a:rPr lang="en-US" err="1">
                <a:solidFill>
                  <a:srgbClr val="444444"/>
                </a:solidFill>
              </a:rPr>
              <a:t>Praesent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bibendum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justo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nec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metus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auctor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volutpat</a:t>
            </a:r>
            <a:r>
              <a:rPr lang="en-US">
                <a:solidFill>
                  <a:srgbClr val="444444"/>
                </a:solidFill>
              </a:rPr>
              <a:t>. </a:t>
            </a:r>
            <a:r>
              <a:rPr lang="en-US" err="1">
                <a:solidFill>
                  <a:srgbClr val="444444"/>
                </a:solidFill>
              </a:rPr>
              <a:t>Morbi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malesuada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mattis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eros</a:t>
            </a:r>
            <a:r>
              <a:rPr lang="en-US">
                <a:solidFill>
                  <a:srgbClr val="444444"/>
                </a:solidFill>
              </a:rPr>
              <a:t>, </a:t>
            </a:r>
            <a:r>
              <a:rPr lang="en-US" err="1">
                <a:solidFill>
                  <a:srgbClr val="444444"/>
                </a:solidFill>
              </a:rPr>
              <a:t>adipiscing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tempor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lorem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varius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eget</a:t>
            </a:r>
            <a:r>
              <a:rPr lang="en-US">
                <a:solidFill>
                  <a:srgbClr val="444444"/>
                </a:solidFill>
              </a:rPr>
              <a:t>…</a:t>
            </a:r>
            <a:endParaRPr lang="en-US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2291378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7"/>
            <a:ext cx="8430768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293" marR="0" indent="-130293" algn="l" defTabSz="34287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18307" indent="-157722">
              <a:lnSpc>
                <a:spcPct val="120000"/>
              </a:lnSpc>
              <a:spcBef>
                <a:spcPts val="216"/>
              </a:spcBef>
              <a:buSzPct val="100000"/>
              <a:buFont typeface="Lucida Grande"/>
              <a:buChar char="–"/>
              <a:defRPr sz="1050" baseline="0"/>
            </a:lvl2pPr>
            <a:lvl3pPr marL="644604" indent="-130293">
              <a:lnSpc>
                <a:spcPct val="120000"/>
              </a:lnSpc>
              <a:spcBef>
                <a:spcPts val="198"/>
              </a:spcBef>
              <a:defRPr sz="1050" baseline="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add bulleted list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  <a:br>
              <a:rPr lang="en-US"/>
            </a:br>
            <a:endParaRPr lang="en-US"/>
          </a:p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09256945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E10C5-F0C3-4EF6-9550-30ED20F5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761C16-C92F-4F6C-B65D-352EC74F4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64E0F-3E2A-4018-857D-F56A20A59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87778-AAD4-46DD-AEDC-B42B8BAE9CC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EE8B4-AF04-46C5-A17F-AA7793425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3CB5C-F0FE-4DC4-A92B-E77679B6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39DB-3204-48B0-80EA-90D95BE43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0520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F78B-BCF5-441D-B8A6-6FB63716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B3724-0A8A-4271-8B5D-CD33597B2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E4D8B-3C71-466F-9ACE-CE77C8D93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87778-AAD4-46DD-AEDC-B42B8BAE9CC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41FFF-B862-4729-983F-E036C39E3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54B52-9316-4B95-A839-44A9DF73C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39DB-3204-48B0-80EA-90D95BE43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6918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EE6C1-F96E-4752-BB84-6CD7AD9A2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14F06-960F-439F-B7B5-E929921F4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5B73C-1E48-45E8-B41F-6454F40E1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87778-AAD4-46DD-AEDC-B42B8BAE9CC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039EE-CFCF-4B68-A6C8-4F256667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3FB1A-CBA1-4DCA-92D5-F0E0D32F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39DB-3204-48B0-80EA-90D95BE43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2927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7FE28-D52F-413A-8CC2-985FFC28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74AB5-9732-4B59-B3F5-07D487FE14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7BB9D-A35D-44E7-A530-14AECBD34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D430B-92C9-4B1A-89F5-F22382B8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87778-AAD4-46DD-AEDC-B42B8BAE9CC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DCDA17-1B33-4D7A-93C0-E14D96EB0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D00E1-F218-4C58-82B2-14A4304A5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39DB-3204-48B0-80EA-90D95BE43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9811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B182-BAB4-4757-B685-1ED95EC9A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B56EE-5DAB-4B1A-A7A2-8AFC923CA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036CC-D985-4C52-B791-8356759E1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B67599-2553-4F24-B700-29BAF31C80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8C5811-A7D9-4D26-9B60-C7D89C185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2AB327-05D3-4ABE-BBB4-30857F880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87778-AAD4-46DD-AEDC-B42B8BAE9CC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23D206-4A31-42D5-BCFC-4781A0C76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AFD2B-A0B7-4137-AA1F-CD123BC85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39DB-3204-48B0-80EA-90D95BE43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1584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F30E2-CF42-4CB3-B78A-B40E3473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17D29-19D7-43B0-8B5F-63075B4A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87778-AAD4-46DD-AEDC-B42B8BAE9CC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F9C85-AD80-4CC3-8438-D1F3C7BF6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852FB-D11C-4C90-B95D-375763B4A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39DB-3204-48B0-80EA-90D95BE43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28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 userDrawn="1">
          <p15:clr>
            <a:srgbClr val="FBAE40"/>
          </p15:clr>
        </p15:guide>
        <p15:guide id="2" orient="horz" pos="1524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CEA8ED-ACBF-4332-84C3-C92240E6D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87778-AAD4-46DD-AEDC-B42B8BAE9CC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799306-3A36-454B-A87B-DC2298A14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2385F-E1BA-4C63-BC10-172F24CB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39DB-3204-48B0-80EA-90D95BE43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86855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EE9E-D9B0-4B4C-930B-2565E4DB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CA83A-AF1E-4969-8C95-1020CD707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36952-D784-4597-AADA-925122D56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1A4CA-CBFC-4E15-976E-DC9391F3D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87778-AAD4-46DD-AEDC-B42B8BAE9CC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557E7-B844-4D28-B870-C297464E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9D2C5-F176-4399-BC1A-A58E1891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39DB-3204-48B0-80EA-90D95BE43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5473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7286-9258-47F0-A50D-E0B82DCF4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3FC1B2-87C5-481A-8424-7911C3B48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11ADB-A61B-4847-AC1B-96C576C53F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DBECE-4D7D-4FAE-871C-E31CA647E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87778-AAD4-46DD-AEDC-B42B8BAE9CC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02371-57FB-4A2A-8F3B-BBF3D4E93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3F7A75-C5EE-4396-83D4-C0E54D6B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39DB-3204-48B0-80EA-90D95BE43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4489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84D3E-AEA1-412C-80D6-F7C67D79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62D4CA-F403-4365-A3EF-80B33E91E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85730-0F7B-47D8-B890-A1934768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87778-AAD4-46DD-AEDC-B42B8BAE9CC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994E0-3C46-4CAA-AB98-A69E34819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2BCD5-D7F7-439C-B4A2-97C68372D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39DB-3204-48B0-80EA-90D95BE43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4080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FF0AD4-7F44-4A39-8707-F3199FDA8B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EF13F-CAD7-4B21-AF1C-FE04D97E5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E2A1D-FBA4-43D5-8B16-E840A8C8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87778-AAD4-46DD-AEDC-B42B8BAE9CC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38D25-4196-46C4-924D-0D20E9C43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43E5D-FB94-48A2-B161-A5EE21001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39DB-3204-48B0-80EA-90D95BE43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993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079896"/>
            <a:ext cx="8332740" cy="338328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892" indent="-342892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aseline="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add numbered list</a:t>
            </a:r>
          </a:p>
          <a:p>
            <a:pPr lvl="0"/>
            <a:r>
              <a:rPr lang="en-US"/>
              <a:t>Click to add numbered list</a:t>
            </a:r>
          </a:p>
          <a:p>
            <a:pPr lvl="0"/>
            <a:r>
              <a:rPr lang="en-US"/>
              <a:t>Click to add numbered list</a:t>
            </a:r>
          </a:p>
          <a:p>
            <a:pPr lvl="0"/>
            <a:r>
              <a:rPr lang="en-US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0002426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917779"/>
            <a:ext cx="8337502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>
                <a:solidFill>
                  <a:srgbClr val="444444"/>
                </a:solidFill>
              </a:rPr>
              <a:t>Click to add text - Lorem </a:t>
            </a:r>
            <a:r>
              <a:rPr lang="en-US" err="1">
                <a:solidFill>
                  <a:srgbClr val="444444"/>
                </a:solidFill>
              </a:rPr>
              <a:t>ipsum</a:t>
            </a:r>
            <a:r>
              <a:rPr lang="en-US">
                <a:solidFill>
                  <a:srgbClr val="444444"/>
                </a:solidFill>
              </a:rPr>
              <a:t> dolor sit </a:t>
            </a:r>
            <a:r>
              <a:rPr lang="en-US" err="1">
                <a:solidFill>
                  <a:srgbClr val="444444"/>
                </a:solidFill>
              </a:rPr>
              <a:t>amet</a:t>
            </a:r>
            <a:r>
              <a:rPr lang="en-US">
                <a:solidFill>
                  <a:srgbClr val="444444"/>
                </a:solidFill>
              </a:rPr>
              <a:t>, </a:t>
            </a:r>
            <a:r>
              <a:rPr lang="en-US" err="1">
                <a:solidFill>
                  <a:srgbClr val="444444"/>
                </a:solidFill>
              </a:rPr>
              <a:t>consectetur</a:t>
            </a:r>
            <a:r>
              <a:rPr lang="en-US">
                <a:solidFill>
                  <a:srgbClr val="444444"/>
                </a:solidFill>
              </a:rPr>
              <a:t> adipiscing </a:t>
            </a:r>
            <a:r>
              <a:rPr lang="en-US" err="1">
                <a:solidFill>
                  <a:srgbClr val="444444"/>
                </a:solidFill>
              </a:rPr>
              <a:t>elit</a:t>
            </a:r>
            <a:r>
              <a:rPr lang="en-US">
                <a:solidFill>
                  <a:srgbClr val="444444"/>
                </a:solidFill>
              </a:rPr>
              <a:t>. </a:t>
            </a:r>
            <a:r>
              <a:rPr lang="en-US" err="1">
                <a:solidFill>
                  <a:srgbClr val="444444"/>
                </a:solidFill>
              </a:rPr>
              <a:t>Ut</a:t>
            </a:r>
            <a:r>
              <a:rPr lang="en-US">
                <a:solidFill>
                  <a:srgbClr val="444444"/>
                </a:solidFill>
              </a:rPr>
              <a:t> vitae </a:t>
            </a:r>
            <a:r>
              <a:rPr lang="en-US" err="1">
                <a:solidFill>
                  <a:srgbClr val="444444"/>
                </a:solidFill>
              </a:rPr>
              <a:t>laoreet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mauris</a:t>
            </a:r>
            <a:r>
              <a:rPr lang="en-US">
                <a:solidFill>
                  <a:srgbClr val="444444"/>
                </a:solidFill>
              </a:rPr>
              <a:t>. </a:t>
            </a:r>
            <a:r>
              <a:rPr lang="en-US" err="1">
                <a:solidFill>
                  <a:srgbClr val="444444"/>
                </a:solidFill>
              </a:rPr>
              <a:t>Sed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eleifend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lorem</a:t>
            </a:r>
            <a:r>
              <a:rPr lang="en-US">
                <a:solidFill>
                  <a:srgbClr val="444444"/>
                </a:solidFill>
              </a:rPr>
              <a:t> a </a:t>
            </a:r>
            <a:r>
              <a:rPr lang="en-US" err="1">
                <a:solidFill>
                  <a:srgbClr val="444444"/>
                </a:solidFill>
              </a:rPr>
              <a:t>purus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tincidunt</a:t>
            </a:r>
            <a:r>
              <a:rPr lang="en-US">
                <a:solidFill>
                  <a:srgbClr val="444444"/>
                </a:solidFill>
              </a:rPr>
              <a:t>, a </a:t>
            </a:r>
            <a:r>
              <a:rPr lang="en-US" err="1">
                <a:solidFill>
                  <a:srgbClr val="444444"/>
                </a:solidFill>
              </a:rPr>
              <a:t>malesuada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mauris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bibendum</a:t>
            </a:r>
            <a:r>
              <a:rPr lang="en-US">
                <a:solidFill>
                  <a:srgbClr val="444444"/>
                </a:solidFill>
              </a:rPr>
              <a:t>. </a:t>
            </a:r>
            <a:r>
              <a:rPr lang="en-US" err="1">
                <a:solidFill>
                  <a:srgbClr val="444444"/>
                </a:solidFill>
              </a:rPr>
              <a:t>Praesent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bibendum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justo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nec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metus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auctor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volutpat</a:t>
            </a:r>
            <a:r>
              <a:rPr lang="en-US">
                <a:solidFill>
                  <a:srgbClr val="444444"/>
                </a:solidFill>
              </a:rPr>
              <a:t>. </a:t>
            </a:r>
            <a:r>
              <a:rPr lang="en-US" err="1">
                <a:solidFill>
                  <a:srgbClr val="444444"/>
                </a:solidFill>
              </a:rPr>
              <a:t>Morbi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malesuada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mattis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eros</a:t>
            </a:r>
            <a:r>
              <a:rPr lang="en-US">
                <a:solidFill>
                  <a:srgbClr val="444444"/>
                </a:solidFill>
              </a:rPr>
              <a:t>, </a:t>
            </a:r>
            <a:r>
              <a:rPr lang="en-US" err="1">
                <a:solidFill>
                  <a:srgbClr val="444444"/>
                </a:solidFill>
              </a:rPr>
              <a:t>adipiscing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tempor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lorem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varius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eget</a:t>
            </a:r>
            <a:r>
              <a:rPr lang="en-US">
                <a:solidFill>
                  <a:srgbClr val="444444"/>
                </a:solidFill>
              </a:rPr>
              <a:t>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5296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34" marR="0" indent="-171434" algn="l" defTabSz="91431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34" marR="0" lvl="0" indent="-171434" algn="l" defTabSz="91431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0907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34" indent="-17143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4" y="1079500"/>
            <a:ext cx="3986213" cy="3397250"/>
          </a:xfrm>
        </p:spPr>
        <p:txBody>
          <a:bodyPr/>
          <a:lstStyle>
            <a:lvl1pPr marL="171434" indent="-17143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9651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34" marR="0" indent="-171434" algn="l" defTabSz="91431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34" marR="0" lvl="0" indent="-171434" algn="l" defTabSz="91431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2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5416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1" y="1422400"/>
            <a:ext cx="3986211" cy="3054350"/>
          </a:xfrm>
        </p:spPr>
        <p:txBody>
          <a:bodyPr/>
          <a:lstStyle>
            <a:lvl1pPr marL="171434" indent="-17143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34" indent="-17143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601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990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1" y="1079500"/>
            <a:ext cx="3986211" cy="3397250"/>
          </a:xfrm>
        </p:spPr>
        <p:txBody>
          <a:bodyPr/>
          <a:lstStyle>
            <a:lvl1pPr marL="171434" marR="0" indent="-171434" algn="l" defTabSz="91431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34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34" marR="0" indent="-171434" algn="l" defTabSz="91431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66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54" indent="0">
              <a:buNone/>
              <a:defRPr>
                <a:latin typeface="+mj-lt"/>
              </a:defRPr>
            </a:lvl2pPr>
            <a:lvl3pPr marL="914310" indent="0">
              <a:buNone/>
              <a:defRPr>
                <a:latin typeface="+mj-lt"/>
              </a:defRPr>
            </a:lvl3pPr>
            <a:lvl4pPr marL="1371464" indent="0">
              <a:buNone/>
              <a:defRPr>
                <a:latin typeface="+mj-lt"/>
              </a:defRPr>
            </a:lvl4pPr>
            <a:lvl5pPr marL="182861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3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340" indent="-285722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54" indent="0">
              <a:buNone/>
              <a:defRPr>
                <a:latin typeface="+mj-lt"/>
              </a:defRPr>
            </a:lvl2pPr>
            <a:lvl3pPr marL="914310" indent="0">
              <a:buNone/>
              <a:defRPr>
                <a:latin typeface="+mj-lt"/>
              </a:defRPr>
            </a:lvl3pPr>
            <a:lvl4pPr marL="1371464" indent="0">
              <a:buNone/>
              <a:defRPr>
                <a:latin typeface="+mj-lt"/>
              </a:defRPr>
            </a:lvl4pPr>
            <a:lvl5pPr marL="182861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54" indent="0">
              <a:buNone/>
              <a:defRPr>
                <a:latin typeface="+mj-lt"/>
              </a:defRPr>
            </a:lvl2pPr>
            <a:lvl3pPr marL="914310" indent="0">
              <a:buNone/>
              <a:defRPr>
                <a:latin typeface="+mj-lt"/>
              </a:defRPr>
            </a:lvl3pPr>
            <a:lvl4pPr marL="1371464" indent="0">
              <a:buNone/>
              <a:defRPr>
                <a:latin typeface="+mj-lt"/>
              </a:defRPr>
            </a:lvl4pPr>
            <a:lvl5pPr marL="182861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54" indent="0">
              <a:buNone/>
              <a:defRPr>
                <a:latin typeface="+mj-lt"/>
              </a:defRPr>
            </a:lvl2pPr>
            <a:lvl3pPr marL="914310" indent="0">
              <a:buNone/>
              <a:defRPr>
                <a:latin typeface="+mj-lt"/>
              </a:defRPr>
            </a:lvl3pPr>
            <a:lvl4pPr marL="1371464" indent="0">
              <a:buNone/>
              <a:defRPr>
                <a:latin typeface="+mj-lt"/>
              </a:defRPr>
            </a:lvl4pPr>
            <a:lvl5pPr marL="182861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54" indent="0">
              <a:buNone/>
              <a:defRPr>
                <a:latin typeface="+mj-lt"/>
              </a:defRPr>
            </a:lvl2pPr>
            <a:lvl3pPr marL="914310" indent="0">
              <a:buNone/>
              <a:defRPr>
                <a:latin typeface="+mj-lt"/>
              </a:defRPr>
            </a:lvl3pPr>
            <a:lvl4pPr marL="1371464" indent="0">
              <a:buNone/>
              <a:defRPr>
                <a:latin typeface="+mj-lt"/>
              </a:defRPr>
            </a:lvl4pPr>
            <a:lvl5pPr marL="182861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54" indent="0">
              <a:buNone/>
              <a:defRPr>
                <a:latin typeface="+mj-lt"/>
              </a:defRPr>
            </a:lvl2pPr>
            <a:lvl3pPr marL="914310" indent="0">
              <a:buNone/>
              <a:defRPr>
                <a:latin typeface="+mj-lt"/>
              </a:defRPr>
            </a:lvl3pPr>
            <a:lvl4pPr marL="1371464" indent="0">
              <a:buNone/>
              <a:defRPr>
                <a:latin typeface="+mj-lt"/>
              </a:defRPr>
            </a:lvl4pPr>
            <a:lvl5pPr marL="182861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3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340" indent="-285722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3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340" indent="-285722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3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340" indent="-285722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3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340" indent="-285722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3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340" indent="-285722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01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5" y="1780394"/>
            <a:ext cx="3986211" cy="2696355"/>
          </a:xfrm>
        </p:spPr>
        <p:txBody>
          <a:bodyPr/>
          <a:lstStyle>
            <a:lvl1pPr marL="171434" marR="0" indent="-171434" algn="l" defTabSz="91431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4003" y="4"/>
            <a:ext cx="3810001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1622668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2" y="1780394"/>
            <a:ext cx="3993357" cy="2696355"/>
          </a:xfrm>
        </p:spPr>
        <p:txBody>
          <a:bodyPr/>
          <a:lstStyle>
            <a:lvl1pPr marL="171434" indent="-17143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5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4"/>
            <a:ext cx="3810001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86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34" marR="0" indent="-171434" algn="l" defTabSz="91431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34" marR="0" lvl="0" indent="-171434" algn="l" defTabSz="91431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1268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1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9025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154" indent="0">
              <a:buNone/>
              <a:defRPr b="1" i="0" cap="all" spc="200" baseline="0"/>
            </a:lvl2pPr>
            <a:lvl3pPr marL="914310" indent="0">
              <a:buNone/>
              <a:defRPr b="1" i="0" cap="all" spc="200" baseline="0"/>
            </a:lvl3pPr>
            <a:lvl4pPr marL="1371464" indent="0">
              <a:buNone/>
              <a:defRPr b="1" i="0" cap="all" spc="200" baseline="0"/>
            </a:lvl4pPr>
            <a:lvl5pPr marL="1828619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154" indent="0">
              <a:buNone/>
              <a:defRPr b="1" i="0" cap="all" spc="200" baseline="0"/>
            </a:lvl2pPr>
            <a:lvl3pPr marL="914310" indent="0">
              <a:buNone/>
              <a:defRPr b="1" i="0" cap="all" spc="200" baseline="0"/>
            </a:lvl3pPr>
            <a:lvl4pPr marL="1371464" indent="0">
              <a:buNone/>
              <a:defRPr b="1" i="0" cap="all" spc="200" baseline="0"/>
            </a:lvl4pPr>
            <a:lvl5pPr marL="1828619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154" indent="0">
              <a:buNone/>
              <a:defRPr b="1" i="0" cap="all" spc="200" baseline="0"/>
            </a:lvl2pPr>
            <a:lvl3pPr marL="914310" indent="0">
              <a:buNone/>
              <a:defRPr b="1" i="0" cap="all" spc="200" baseline="0"/>
            </a:lvl3pPr>
            <a:lvl4pPr marL="1371464" indent="0">
              <a:buNone/>
              <a:defRPr b="1" i="0" cap="all" spc="200" baseline="0"/>
            </a:lvl4pPr>
            <a:lvl5pPr marL="1828619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7036814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7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18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154" indent="0">
              <a:buNone/>
              <a:defRPr sz="1600">
                <a:latin typeface="+mj-lt"/>
              </a:defRPr>
            </a:lvl2pPr>
            <a:lvl3pPr marL="914310" indent="0">
              <a:buNone/>
              <a:defRPr sz="1600">
                <a:latin typeface="+mj-lt"/>
              </a:defRPr>
            </a:lvl3pPr>
            <a:lvl4pPr marL="1371464" indent="0">
              <a:buNone/>
              <a:defRPr sz="1600">
                <a:latin typeface="+mj-lt"/>
              </a:defRPr>
            </a:lvl4pPr>
            <a:lvl5pPr marL="1828619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>
                <a:solidFill>
                  <a:schemeClr val="bg1"/>
                </a:solidFill>
                <a:latin typeface="+mj-lt"/>
              </a:rPr>
            </a:br>
            <a:r>
              <a:rPr lang="en-US" sz="1600" baseline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3" y="-122439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9" y="3681863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37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0384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7608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7419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cap="all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8335285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24330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568267" y="704273"/>
            <a:ext cx="4575735" cy="41563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079898"/>
            <a:ext cx="3810584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97715" marR="0" indent="-97715" algn="l" defTabSz="25715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563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900" baseline="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15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2157850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13" tIns="34290" rIns="68578" bIns="34290" anchor="ctr" anchorCtr="0">
            <a:normAutofit/>
          </a:bodyPr>
          <a:lstStyle>
            <a:lvl1pPr marL="0" indent="0">
              <a:buNone/>
              <a:defRPr sz="202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6900114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6616" y="1076705"/>
            <a:ext cx="8430768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050"/>
            </a:lvl3pPr>
          </a:lstStyle>
          <a:p>
            <a:pPr lvl="0"/>
            <a:r>
              <a:rPr lang="en-US">
                <a:solidFill>
                  <a:srgbClr val="444444"/>
                </a:solidFill>
              </a:rPr>
              <a:t>Click to add text - Lorem </a:t>
            </a:r>
            <a:r>
              <a:rPr lang="en-US" err="1">
                <a:solidFill>
                  <a:srgbClr val="444444"/>
                </a:solidFill>
              </a:rPr>
              <a:t>ipsum</a:t>
            </a:r>
            <a:r>
              <a:rPr lang="en-US">
                <a:solidFill>
                  <a:srgbClr val="444444"/>
                </a:solidFill>
              </a:rPr>
              <a:t> dolor sit </a:t>
            </a:r>
            <a:r>
              <a:rPr lang="en-US" err="1">
                <a:solidFill>
                  <a:srgbClr val="444444"/>
                </a:solidFill>
              </a:rPr>
              <a:t>amet</a:t>
            </a:r>
            <a:r>
              <a:rPr lang="en-US">
                <a:solidFill>
                  <a:srgbClr val="444444"/>
                </a:solidFill>
              </a:rPr>
              <a:t>, </a:t>
            </a:r>
            <a:r>
              <a:rPr lang="en-US" err="1">
                <a:solidFill>
                  <a:srgbClr val="444444"/>
                </a:solidFill>
              </a:rPr>
              <a:t>consectetur</a:t>
            </a:r>
            <a:r>
              <a:rPr lang="en-US">
                <a:solidFill>
                  <a:srgbClr val="444444"/>
                </a:solidFill>
              </a:rPr>
              <a:t> adipiscing </a:t>
            </a:r>
            <a:r>
              <a:rPr lang="en-US" err="1">
                <a:solidFill>
                  <a:srgbClr val="444444"/>
                </a:solidFill>
              </a:rPr>
              <a:t>elit</a:t>
            </a:r>
            <a:r>
              <a:rPr lang="en-US">
                <a:solidFill>
                  <a:srgbClr val="444444"/>
                </a:solidFill>
              </a:rPr>
              <a:t>. </a:t>
            </a:r>
            <a:r>
              <a:rPr lang="en-US" err="1">
                <a:solidFill>
                  <a:srgbClr val="444444"/>
                </a:solidFill>
              </a:rPr>
              <a:t>Ut</a:t>
            </a:r>
            <a:r>
              <a:rPr lang="en-US">
                <a:solidFill>
                  <a:srgbClr val="444444"/>
                </a:solidFill>
              </a:rPr>
              <a:t> vitae </a:t>
            </a:r>
            <a:r>
              <a:rPr lang="en-US" err="1">
                <a:solidFill>
                  <a:srgbClr val="444444"/>
                </a:solidFill>
              </a:rPr>
              <a:t>laoreet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mauris</a:t>
            </a:r>
            <a:r>
              <a:rPr lang="en-US">
                <a:solidFill>
                  <a:srgbClr val="444444"/>
                </a:solidFill>
              </a:rPr>
              <a:t>. </a:t>
            </a:r>
            <a:r>
              <a:rPr lang="en-US" err="1">
                <a:solidFill>
                  <a:srgbClr val="444444"/>
                </a:solidFill>
              </a:rPr>
              <a:t>Sed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eleifend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lorem</a:t>
            </a:r>
            <a:r>
              <a:rPr lang="en-US">
                <a:solidFill>
                  <a:srgbClr val="444444"/>
                </a:solidFill>
              </a:rPr>
              <a:t> a </a:t>
            </a:r>
            <a:r>
              <a:rPr lang="en-US" err="1">
                <a:solidFill>
                  <a:srgbClr val="444444"/>
                </a:solidFill>
              </a:rPr>
              <a:t>purus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tincidunt</a:t>
            </a:r>
            <a:r>
              <a:rPr lang="en-US">
                <a:solidFill>
                  <a:srgbClr val="444444"/>
                </a:solidFill>
              </a:rPr>
              <a:t>, a </a:t>
            </a:r>
            <a:r>
              <a:rPr lang="en-US" err="1">
                <a:solidFill>
                  <a:srgbClr val="444444"/>
                </a:solidFill>
              </a:rPr>
              <a:t>malesuada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mauris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bibendum</a:t>
            </a:r>
            <a:r>
              <a:rPr lang="en-US">
                <a:solidFill>
                  <a:srgbClr val="444444"/>
                </a:solidFill>
              </a:rPr>
              <a:t>. </a:t>
            </a:r>
            <a:r>
              <a:rPr lang="en-US" err="1">
                <a:solidFill>
                  <a:srgbClr val="444444"/>
                </a:solidFill>
              </a:rPr>
              <a:t>Praesent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bibendum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justo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nec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metus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auctor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volutpat</a:t>
            </a:r>
            <a:r>
              <a:rPr lang="en-US">
                <a:solidFill>
                  <a:srgbClr val="444444"/>
                </a:solidFill>
              </a:rPr>
              <a:t>. </a:t>
            </a:r>
            <a:r>
              <a:rPr lang="en-US" err="1">
                <a:solidFill>
                  <a:srgbClr val="444444"/>
                </a:solidFill>
              </a:rPr>
              <a:t>Morbi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malesuada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mattis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eros</a:t>
            </a:r>
            <a:r>
              <a:rPr lang="en-US">
                <a:solidFill>
                  <a:srgbClr val="444444"/>
                </a:solidFill>
              </a:rPr>
              <a:t>, </a:t>
            </a:r>
            <a:r>
              <a:rPr lang="en-US" err="1">
                <a:solidFill>
                  <a:srgbClr val="444444"/>
                </a:solidFill>
              </a:rPr>
              <a:t>adipiscing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tempor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lorem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varius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eget</a:t>
            </a:r>
            <a:r>
              <a:rPr lang="en-US">
                <a:solidFill>
                  <a:srgbClr val="444444"/>
                </a:solidFill>
              </a:rPr>
              <a:t>…</a:t>
            </a:r>
            <a:endParaRPr lang="en-US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8173500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7"/>
            <a:ext cx="8430768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290" marR="0" indent="-130290" algn="l" defTabSz="34286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18297" indent="-157718">
              <a:lnSpc>
                <a:spcPct val="120000"/>
              </a:lnSpc>
              <a:spcBef>
                <a:spcPts val="216"/>
              </a:spcBef>
              <a:buSzPct val="100000"/>
              <a:buFont typeface="Lucida Grande"/>
              <a:buChar char="–"/>
              <a:defRPr sz="1050" baseline="0"/>
            </a:lvl2pPr>
            <a:lvl3pPr marL="644588" indent="-130290">
              <a:lnSpc>
                <a:spcPct val="120000"/>
              </a:lnSpc>
              <a:spcBef>
                <a:spcPts val="198"/>
              </a:spcBef>
              <a:defRPr sz="1050" baseline="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add bulleted list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  <a:br>
              <a:rPr lang="en-US"/>
            </a:br>
            <a:endParaRPr lang="en-US"/>
          </a:p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3294233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5669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84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737176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2896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770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62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09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67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0"/>
            <a:ext cx="3810001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1730579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78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839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0671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4135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>
                <a:solidFill>
                  <a:schemeClr val="bg1"/>
                </a:solidFill>
                <a:latin typeface="+mj-lt"/>
              </a:rPr>
            </a:br>
            <a:r>
              <a:rPr lang="en-US" sz="1600" baseline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>
                <a:solidFill>
                  <a:schemeClr val="bg1"/>
                </a:solidFill>
                <a:latin typeface="+mj-lt"/>
              </a:rPr>
            </a:br>
            <a:r>
              <a:rPr lang="en-US" sz="1600" baseline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57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6208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8123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0B36-5B0E-46FC-A8EC-66DADA9D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ED094A-4BC4-4F97-A022-3E318F6774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6628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30" marR="0" indent="-171430" algn="l" defTabSz="914288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30" marR="0" lvl="0" indent="-171430" algn="l" defTabSz="914288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3327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30" indent="-17143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5" y="1079500"/>
            <a:ext cx="3986213" cy="3397250"/>
          </a:xfrm>
        </p:spPr>
        <p:txBody>
          <a:bodyPr/>
          <a:lstStyle>
            <a:lvl1pPr marL="171430" indent="-17143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311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30" marR="0" indent="-171430" algn="l" defTabSz="914288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30" marR="0" lvl="0" indent="-171430" algn="l" defTabSz="914288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5469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1" y="1422400"/>
            <a:ext cx="3986211" cy="3054350"/>
          </a:xfrm>
        </p:spPr>
        <p:txBody>
          <a:bodyPr/>
          <a:lstStyle>
            <a:lvl1pPr marL="171430" indent="-17143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30" indent="-17143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602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96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1" y="1079500"/>
            <a:ext cx="3986211" cy="3397250"/>
          </a:xfrm>
        </p:spPr>
        <p:txBody>
          <a:bodyPr/>
          <a:lstStyle>
            <a:lvl1pPr marL="171430" marR="0" indent="-171430" algn="l" defTabSz="914288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99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30" marR="0" indent="-171430" algn="l" defTabSz="914288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93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42" indent="0">
              <a:buNone/>
              <a:defRPr>
                <a:latin typeface="+mj-lt"/>
              </a:defRPr>
            </a:lvl2pPr>
            <a:lvl3pPr marL="914288" indent="0">
              <a:buNone/>
              <a:defRPr>
                <a:latin typeface="+mj-lt"/>
              </a:defRPr>
            </a:lvl3pPr>
            <a:lvl4pPr marL="1371430" indent="0">
              <a:buNone/>
              <a:defRPr>
                <a:latin typeface="+mj-lt"/>
              </a:defRPr>
            </a:lvl4pPr>
            <a:lvl5pPr marL="182857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3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288" indent="-28571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42" indent="0">
              <a:buNone/>
              <a:defRPr>
                <a:latin typeface="+mj-lt"/>
              </a:defRPr>
            </a:lvl2pPr>
            <a:lvl3pPr marL="914288" indent="0">
              <a:buNone/>
              <a:defRPr>
                <a:latin typeface="+mj-lt"/>
              </a:defRPr>
            </a:lvl3pPr>
            <a:lvl4pPr marL="1371430" indent="0">
              <a:buNone/>
              <a:defRPr>
                <a:latin typeface="+mj-lt"/>
              </a:defRPr>
            </a:lvl4pPr>
            <a:lvl5pPr marL="182857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42" indent="0">
              <a:buNone/>
              <a:defRPr>
                <a:latin typeface="+mj-lt"/>
              </a:defRPr>
            </a:lvl2pPr>
            <a:lvl3pPr marL="914288" indent="0">
              <a:buNone/>
              <a:defRPr>
                <a:latin typeface="+mj-lt"/>
              </a:defRPr>
            </a:lvl3pPr>
            <a:lvl4pPr marL="1371430" indent="0">
              <a:buNone/>
              <a:defRPr>
                <a:latin typeface="+mj-lt"/>
              </a:defRPr>
            </a:lvl4pPr>
            <a:lvl5pPr marL="182857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42" indent="0">
              <a:buNone/>
              <a:defRPr>
                <a:latin typeface="+mj-lt"/>
              </a:defRPr>
            </a:lvl2pPr>
            <a:lvl3pPr marL="914288" indent="0">
              <a:buNone/>
              <a:defRPr>
                <a:latin typeface="+mj-lt"/>
              </a:defRPr>
            </a:lvl3pPr>
            <a:lvl4pPr marL="1371430" indent="0">
              <a:buNone/>
              <a:defRPr>
                <a:latin typeface="+mj-lt"/>
              </a:defRPr>
            </a:lvl4pPr>
            <a:lvl5pPr marL="182857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42" indent="0">
              <a:buNone/>
              <a:defRPr>
                <a:latin typeface="+mj-lt"/>
              </a:defRPr>
            </a:lvl2pPr>
            <a:lvl3pPr marL="914288" indent="0">
              <a:buNone/>
              <a:defRPr>
                <a:latin typeface="+mj-lt"/>
              </a:defRPr>
            </a:lvl3pPr>
            <a:lvl4pPr marL="1371430" indent="0">
              <a:buNone/>
              <a:defRPr>
                <a:latin typeface="+mj-lt"/>
              </a:defRPr>
            </a:lvl4pPr>
            <a:lvl5pPr marL="182857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42" indent="0">
              <a:buNone/>
              <a:defRPr>
                <a:latin typeface="+mj-lt"/>
              </a:defRPr>
            </a:lvl2pPr>
            <a:lvl3pPr marL="914288" indent="0">
              <a:buNone/>
              <a:defRPr>
                <a:latin typeface="+mj-lt"/>
              </a:defRPr>
            </a:lvl3pPr>
            <a:lvl4pPr marL="1371430" indent="0">
              <a:buNone/>
              <a:defRPr>
                <a:latin typeface="+mj-lt"/>
              </a:defRPr>
            </a:lvl4pPr>
            <a:lvl5pPr marL="182857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3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288" indent="-28571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3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288" indent="-28571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3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288" indent="-28571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3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288" indent="-28571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3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288" indent="-28571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7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5" y="1780394"/>
            <a:ext cx="3986211" cy="2696355"/>
          </a:xfrm>
        </p:spPr>
        <p:txBody>
          <a:bodyPr/>
          <a:lstStyle>
            <a:lvl1pPr marL="171430" marR="0" indent="-171430" algn="l" defTabSz="914288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4004" y="5"/>
            <a:ext cx="3810001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877649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2" y="1780394"/>
            <a:ext cx="3993357" cy="2696355"/>
          </a:xfrm>
        </p:spPr>
        <p:txBody>
          <a:bodyPr/>
          <a:lstStyle>
            <a:lvl1pPr marL="171430" indent="-17143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6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5"/>
            <a:ext cx="3810001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2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30" marR="0" indent="-171430" algn="l" defTabSz="914288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30" marR="0" lvl="0" indent="-171430" algn="l" defTabSz="914288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9502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1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93440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142" indent="0">
              <a:buNone/>
              <a:defRPr b="1" i="0" cap="all" spc="200" baseline="0"/>
            </a:lvl2pPr>
            <a:lvl3pPr marL="914288" indent="0">
              <a:buNone/>
              <a:defRPr b="1" i="0" cap="all" spc="200" baseline="0"/>
            </a:lvl3pPr>
            <a:lvl4pPr marL="1371430" indent="0">
              <a:buNone/>
              <a:defRPr b="1" i="0" cap="all" spc="200" baseline="0"/>
            </a:lvl4pPr>
            <a:lvl5pPr marL="1828574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142" indent="0">
              <a:buNone/>
              <a:defRPr b="1" i="0" cap="all" spc="200" baseline="0"/>
            </a:lvl2pPr>
            <a:lvl3pPr marL="914288" indent="0">
              <a:buNone/>
              <a:defRPr b="1" i="0" cap="all" spc="200" baseline="0"/>
            </a:lvl3pPr>
            <a:lvl4pPr marL="1371430" indent="0">
              <a:buNone/>
              <a:defRPr b="1" i="0" cap="all" spc="200" baseline="0"/>
            </a:lvl4pPr>
            <a:lvl5pPr marL="1828574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142" indent="0">
              <a:buNone/>
              <a:defRPr b="1" i="0" cap="all" spc="200" baseline="0"/>
            </a:lvl2pPr>
            <a:lvl3pPr marL="914288" indent="0">
              <a:buNone/>
              <a:defRPr b="1" i="0" cap="all" spc="200" baseline="0"/>
            </a:lvl3pPr>
            <a:lvl4pPr marL="1371430" indent="0">
              <a:buNone/>
              <a:defRPr b="1" i="0" cap="all" spc="200" baseline="0"/>
            </a:lvl4pPr>
            <a:lvl5pPr marL="1828574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8784183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8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18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142" indent="0">
              <a:buNone/>
              <a:defRPr sz="1600">
                <a:latin typeface="+mj-lt"/>
              </a:defRPr>
            </a:lvl2pPr>
            <a:lvl3pPr marL="914288" indent="0">
              <a:buNone/>
              <a:defRPr sz="1600">
                <a:latin typeface="+mj-lt"/>
              </a:defRPr>
            </a:lvl3pPr>
            <a:lvl4pPr marL="1371430" indent="0">
              <a:buNone/>
              <a:defRPr sz="1600">
                <a:latin typeface="+mj-lt"/>
              </a:defRPr>
            </a:lvl4pPr>
            <a:lvl5pPr marL="1828574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>
                <a:solidFill>
                  <a:schemeClr val="bg1"/>
                </a:solidFill>
                <a:latin typeface="+mj-lt"/>
              </a:rPr>
            </a:br>
            <a:r>
              <a:rPr lang="en-US" sz="1600" baseline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3" y="-122439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9" y="3681864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33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301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8197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cap="all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232595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969483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568267" y="704273"/>
            <a:ext cx="4575735" cy="41563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079898"/>
            <a:ext cx="3810584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97712" marR="0" indent="-97712" algn="l" defTabSz="25714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563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900" baseline="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15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9036597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13" tIns="34290" rIns="68578" bIns="34290" anchor="ctr" anchorCtr="0">
            <a:normAutofit/>
          </a:bodyPr>
          <a:lstStyle>
            <a:lvl1pPr marL="0" indent="0">
              <a:buNone/>
              <a:defRPr sz="202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1714380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6616" y="1076705"/>
            <a:ext cx="8430768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050"/>
            </a:lvl3pPr>
          </a:lstStyle>
          <a:p>
            <a:pPr lvl="0"/>
            <a:r>
              <a:rPr lang="en-US">
                <a:solidFill>
                  <a:srgbClr val="444444"/>
                </a:solidFill>
              </a:rPr>
              <a:t>Click to add text - Lorem </a:t>
            </a:r>
            <a:r>
              <a:rPr lang="en-US" err="1">
                <a:solidFill>
                  <a:srgbClr val="444444"/>
                </a:solidFill>
              </a:rPr>
              <a:t>ipsum</a:t>
            </a:r>
            <a:r>
              <a:rPr lang="en-US">
                <a:solidFill>
                  <a:srgbClr val="444444"/>
                </a:solidFill>
              </a:rPr>
              <a:t> dolor sit </a:t>
            </a:r>
            <a:r>
              <a:rPr lang="en-US" err="1">
                <a:solidFill>
                  <a:srgbClr val="444444"/>
                </a:solidFill>
              </a:rPr>
              <a:t>amet</a:t>
            </a:r>
            <a:r>
              <a:rPr lang="en-US">
                <a:solidFill>
                  <a:srgbClr val="444444"/>
                </a:solidFill>
              </a:rPr>
              <a:t>, </a:t>
            </a:r>
            <a:r>
              <a:rPr lang="en-US" err="1">
                <a:solidFill>
                  <a:srgbClr val="444444"/>
                </a:solidFill>
              </a:rPr>
              <a:t>consectetur</a:t>
            </a:r>
            <a:r>
              <a:rPr lang="en-US">
                <a:solidFill>
                  <a:srgbClr val="444444"/>
                </a:solidFill>
              </a:rPr>
              <a:t> adipiscing </a:t>
            </a:r>
            <a:r>
              <a:rPr lang="en-US" err="1">
                <a:solidFill>
                  <a:srgbClr val="444444"/>
                </a:solidFill>
              </a:rPr>
              <a:t>elit</a:t>
            </a:r>
            <a:r>
              <a:rPr lang="en-US">
                <a:solidFill>
                  <a:srgbClr val="444444"/>
                </a:solidFill>
              </a:rPr>
              <a:t>. </a:t>
            </a:r>
            <a:r>
              <a:rPr lang="en-US" err="1">
                <a:solidFill>
                  <a:srgbClr val="444444"/>
                </a:solidFill>
              </a:rPr>
              <a:t>Ut</a:t>
            </a:r>
            <a:r>
              <a:rPr lang="en-US">
                <a:solidFill>
                  <a:srgbClr val="444444"/>
                </a:solidFill>
              </a:rPr>
              <a:t> vitae </a:t>
            </a:r>
            <a:r>
              <a:rPr lang="en-US" err="1">
                <a:solidFill>
                  <a:srgbClr val="444444"/>
                </a:solidFill>
              </a:rPr>
              <a:t>laoreet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mauris</a:t>
            </a:r>
            <a:r>
              <a:rPr lang="en-US">
                <a:solidFill>
                  <a:srgbClr val="444444"/>
                </a:solidFill>
              </a:rPr>
              <a:t>. </a:t>
            </a:r>
            <a:r>
              <a:rPr lang="en-US" err="1">
                <a:solidFill>
                  <a:srgbClr val="444444"/>
                </a:solidFill>
              </a:rPr>
              <a:t>Sed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eleifend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lorem</a:t>
            </a:r>
            <a:r>
              <a:rPr lang="en-US">
                <a:solidFill>
                  <a:srgbClr val="444444"/>
                </a:solidFill>
              </a:rPr>
              <a:t> a </a:t>
            </a:r>
            <a:r>
              <a:rPr lang="en-US" err="1">
                <a:solidFill>
                  <a:srgbClr val="444444"/>
                </a:solidFill>
              </a:rPr>
              <a:t>purus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tincidunt</a:t>
            </a:r>
            <a:r>
              <a:rPr lang="en-US">
                <a:solidFill>
                  <a:srgbClr val="444444"/>
                </a:solidFill>
              </a:rPr>
              <a:t>, a </a:t>
            </a:r>
            <a:r>
              <a:rPr lang="en-US" err="1">
                <a:solidFill>
                  <a:srgbClr val="444444"/>
                </a:solidFill>
              </a:rPr>
              <a:t>malesuada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mauris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bibendum</a:t>
            </a:r>
            <a:r>
              <a:rPr lang="en-US">
                <a:solidFill>
                  <a:srgbClr val="444444"/>
                </a:solidFill>
              </a:rPr>
              <a:t>. </a:t>
            </a:r>
            <a:r>
              <a:rPr lang="en-US" err="1">
                <a:solidFill>
                  <a:srgbClr val="444444"/>
                </a:solidFill>
              </a:rPr>
              <a:t>Praesent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bibendum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justo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nec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metus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auctor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volutpat</a:t>
            </a:r>
            <a:r>
              <a:rPr lang="en-US">
                <a:solidFill>
                  <a:srgbClr val="444444"/>
                </a:solidFill>
              </a:rPr>
              <a:t>. </a:t>
            </a:r>
            <a:r>
              <a:rPr lang="en-US" err="1">
                <a:solidFill>
                  <a:srgbClr val="444444"/>
                </a:solidFill>
              </a:rPr>
              <a:t>Morbi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malesuada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mattis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eros</a:t>
            </a:r>
            <a:r>
              <a:rPr lang="en-US">
                <a:solidFill>
                  <a:srgbClr val="444444"/>
                </a:solidFill>
              </a:rPr>
              <a:t>, </a:t>
            </a:r>
            <a:r>
              <a:rPr lang="en-US" err="1">
                <a:solidFill>
                  <a:srgbClr val="444444"/>
                </a:solidFill>
              </a:rPr>
              <a:t>adipiscing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tempor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lorem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varius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eget</a:t>
            </a:r>
            <a:r>
              <a:rPr lang="en-US">
                <a:solidFill>
                  <a:srgbClr val="444444"/>
                </a:solidFill>
              </a:rPr>
              <a:t>…</a:t>
            </a:r>
            <a:endParaRPr lang="en-US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42414768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7"/>
            <a:ext cx="8430768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287" marR="0" indent="-130287" algn="l" defTabSz="3428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18286" indent="-157714">
              <a:lnSpc>
                <a:spcPct val="120000"/>
              </a:lnSpc>
              <a:spcBef>
                <a:spcPts val="216"/>
              </a:spcBef>
              <a:buSzPct val="100000"/>
              <a:buFont typeface="Lucida Grande"/>
              <a:buChar char="–"/>
              <a:defRPr sz="1050" baseline="0"/>
            </a:lvl2pPr>
            <a:lvl3pPr marL="644572" indent="-130287">
              <a:lnSpc>
                <a:spcPct val="120000"/>
              </a:lnSpc>
              <a:spcBef>
                <a:spcPts val="198"/>
              </a:spcBef>
              <a:defRPr sz="1050" baseline="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add bulleted list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  <a:br>
              <a:rPr lang="en-US"/>
            </a:br>
            <a:endParaRPr lang="en-US"/>
          </a:p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5773701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18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581" y="3497580"/>
            <a:ext cx="4867275" cy="276999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581" y="3934043"/>
            <a:ext cx="4867275" cy="16158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50" spc="225">
                <a:solidFill>
                  <a:schemeClr val="bg2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23 OCTOBER 2020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421FFBE-FD73-4914-B88C-A205297E29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582" y="457574"/>
            <a:ext cx="802848" cy="2829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FA7817-3B6C-3F4A-B7B9-1C24248B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4" y="1474471"/>
            <a:ext cx="4323160" cy="138499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45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0077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18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582" y="3497581"/>
            <a:ext cx="4139456" cy="20774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582" y="3934043"/>
            <a:ext cx="4139456" cy="16158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spc="225" dirty="0">
                <a:solidFill>
                  <a:schemeClr val="bg2"/>
                </a:solidFill>
                <a:effectLst/>
              </a:defRPr>
            </a:lvl1pPr>
            <a:lvl2pPr>
              <a:buNone/>
              <a:defRPr/>
            </a:lvl2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>
                <a:effectLst/>
              </a:rPr>
              <a:t>23 OCTOBER 2020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1A216CA-E680-42EB-BC45-95A09D6275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1999" y="0"/>
            <a:ext cx="4572001" cy="51435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1AA8C38-4FF3-4F33-8B0F-196D0BC79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582" y="457574"/>
            <a:ext cx="802848" cy="282942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B842CEE-8A53-0D42-A72B-7D63B1ED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4" y="1474471"/>
            <a:ext cx="4323160" cy="138499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45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1203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88486-1E04-4170-877E-F561315E0F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581" y="3497580"/>
            <a:ext cx="4867275" cy="276999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581" y="3934043"/>
            <a:ext cx="4867275" cy="16158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50" spc="225">
                <a:solidFill>
                  <a:schemeClr val="bg1">
                    <a:lumMod val="95000"/>
                  </a:schemeClr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23 OCTOBER 2020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E8C851A-E2E7-4523-9F42-0BB009E564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582" y="457574"/>
            <a:ext cx="802848" cy="28294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6769452-030B-5548-B575-999D639F6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4" y="1474471"/>
            <a:ext cx="4316436" cy="138499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45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0469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7D36EB9C-BBDB-7447-884B-AC6C7C7D1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355" y="893279"/>
            <a:ext cx="2268635" cy="692498"/>
          </a:xfrm>
        </p:spPr>
        <p:txBody>
          <a:bodyPr wrap="square">
            <a:spAutoFit/>
          </a:bodyPr>
          <a:lstStyle>
            <a:lvl1pPr>
              <a:defRPr sz="4500" b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ECE784D3-D287-664F-80A6-CBA29DD12F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4979" y="893280"/>
            <a:ext cx="374196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1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9A1CE94-599A-5146-9EFB-9AEECE4367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64979" y="1413080"/>
            <a:ext cx="374196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1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0E828E5-70FD-D449-B964-390D8366EA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64979" y="1925260"/>
            <a:ext cx="374196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1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3D1ADF7-7F17-9F4A-A000-26CFD756A3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64979" y="2445060"/>
            <a:ext cx="374196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1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8974FB4-0DC4-9A48-849B-3445C17323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4979" y="2957239"/>
            <a:ext cx="374196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1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B70AEBB-A750-864B-B6BD-21B4D0EFE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64979" y="3469420"/>
            <a:ext cx="374196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1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B6A80AC0-F1D6-7541-A91C-C279FD1948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14198" y="893280"/>
            <a:ext cx="3415903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5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8BEB51A-F18F-5749-809D-EC078A513A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14198" y="1413080"/>
            <a:ext cx="3415903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5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C6735154-D863-074C-BEF0-25E8F08360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14198" y="1925260"/>
            <a:ext cx="3415903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5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73B72A-00B1-9E4F-BC7F-202B2AC57F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4198" y="2445060"/>
            <a:ext cx="3415903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5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A584DDAC-74C3-8649-AA09-BE37E5926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14198" y="2957239"/>
            <a:ext cx="3415903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5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BE98457-B105-874C-9706-66BA69C1A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14198" y="3469420"/>
            <a:ext cx="3415903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5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C8558E-5624-D848-B1A3-4B79F93D0AC1}"/>
              </a:ext>
            </a:extLst>
          </p:cNvPr>
          <p:cNvCxnSpPr>
            <a:cxnSpLocks/>
          </p:cNvCxnSpPr>
          <p:nvPr userDrawn="1"/>
        </p:nvCxnSpPr>
        <p:spPr>
          <a:xfrm>
            <a:off x="2794011" y="685800"/>
            <a:ext cx="0" cy="394335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996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51F759-2C51-4E26-B317-26DFEBAE952C}"/>
              </a:ext>
            </a:extLst>
          </p:cNvPr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18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355" y="893279"/>
            <a:ext cx="2268635" cy="692498"/>
          </a:xfrm>
        </p:spPr>
        <p:txBody>
          <a:bodyPr wrap="square">
            <a:spAutoFit/>
          </a:bodyPr>
          <a:lstStyle>
            <a:lvl1pPr>
              <a:defRPr sz="45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4979" y="893280"/>
            <a:ext cx="374196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64979" y="1413080"/>
            <a:ext cx="374196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64979" y="1925260"/>
            <a:ext cx="374196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64979" y="2445060"/>
            <a:ext cx="374196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4979" y="2957239"/>
            <a:ext cx="374196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64979" y="3469420"/>
            <a:ext cx="374196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14198" y="893280"/>
            <a:ext cx="3415903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14198" y="1413080"/>
            <a:ext cx="3415903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14198" y="1925260"/>
            <a:ext cx="3415903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4198" y="2445060"/>
            <a:ext cx="3415903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14198" y="2957239"/>
            <a:ext cx="3415903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14198" y="3469420"/>
            <a:ext cx="3415903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F2C7208-C4AB-4962-96F0-F897DFFC37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1" y="4829176"/>
            <a:ext cx="405405" cy="1428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DCFC83-97AB-BE40-9059-9CE8B2021737}"/>
              </a:ext>
            </a:extLst>
          </p:cNvPr>
          <p:cNvSpPr txBox="1"/>
          <p:nvPr userDrawn="1"/>
        </p:nvSpPr>
        <p:spPr>
          <a:xfrm>
            <a:off x="7879404" y="4804943"/>
            <a:ext cx="704864" cy="1642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450">
                <a:solidFill>
                  <a:schemeClr val="bg1"/>
                </a:solidFill>
              </a:rPr>
              <a:t>CONFIDENTIAL. Copyright ©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40CC96-6026-B04A-A42D-A7A8F52BBA69}"/>
              </a:ext>
            </a:extLst>
          </p:cNvPr>
          <p:cNvCxnSpPr>
            <a:cxnSpLocks/>
          </p:cNvCxnSpPr>
          <p:nvPr userDrawn="1"/>
        </p:nvCxnSpPr>
        <p:spPr>
          <a:xfrm>
            <a:off x="2794011" y="685800"/>
            <a:ext cx="0" cy="394335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E04C751-FBC9-3B46-AAD4-46BD8DFA5D32}"/>
              </a:ext>
            </a:extLst>
          </p:cNvPr>
          <p:cNvSpPr txBox="1">
            <a:spLocks/>
          </p:cNvSpPr>
          <p:nvPr userDrawn="1"/>
        </p:nvSpPr>
        <p:spPr>
          <a:xfrm>
            <a:off x="8623571" y="4804943"/>
            <a:ext cx="182199" cy="16420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750" smtClean="0">
                <a:solidFill>
                  <a:schemeClr val="bg1"/>
                </a:solidFill>
              </a:rPr>
              <a:pPr lvl="0"/>
              <a:t>‹#›</a:t>
            </a:fld>
            <a:endParaRPr lang="en-US" sz="7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15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/>
            </a:lvl1pPr>
          </a:lstStyle>
          <a:p>
            <a:r>
              <a:rPr lang="en-US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Please add cover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4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574310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DE24B927-3EC2-4323-B375-35AD1C731AD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2503D5-C016-4D7F-83A5-0A293996B8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1" y="4829176"/>
            <a:ext cx="405405" cy="14287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4065B5-82CF-0942-A54C-2DA21F896678}"/>
              </a:ext>
            </a:extLst>
          </p:cNvPr>
          <p:cNvSpPr txBox="1"/>
          <p:nvPr userDrawn="1"/>
        </p:nvSpPr>
        <p:spPr>
          <a:xfrm>
            <a:off x="7879404" y="4804943"/>
            <a:ext cx="704864" cy="1642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450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481E60FF-59F4-A045-B79D-392594C3A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355" y="893279"/>
            <a:ext cx="2268635" cy="692498"/>
          </a:xfrm>
        </p:spPr>
        <p:txBody>
          <a:bodyPr wrap="square">
            <a:spAutoFit/>
          </a:bodyPr>
          <a:lstStyle>
            <a:lvl1pPr>
              <a:defRPr sz="45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107DFBB-2291-EC41-BE16-FC9C5276EA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4979" y="893280"/>
            <a:ext cx="374196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13EC089-F387-EA41-87D3-D7758396A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64979" y="1413080"/>
            <a:ext cx="374196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C0E4EA0-AEC6-2040-9DC8-9823144C8D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64979" y="1925260"/>
            <a:ext cx="374196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19E3807-3E52-E344-BE1D-80D26E0087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64979" y="2445060"/>
            <a:ext cx="374196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CB1D9E5D-6DB8-F543-AD52-933C5C991D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4979" y="2957239"/>
            <a:ext cx="374196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DCAEE080-41A6-D445-8E6D-2AF68332C8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64979" y="3469420"/>
            <a:ext cx="374196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D24A6FF9-0ADC-3D4D-B95A-23ED94770A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14198" y="893280"/>
            <a:ext cx="3415903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17202BF7-08E8-0642-B5BB-1D4E28A49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14198" y="1413080"/>
            <a:ext cx="3415903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1DF2E15-278E-BB41-AB8F-A0A51FACFD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14198" y="1925260"/>
            <a:ext cx="3415903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770D617C-6EF1-9847-9E19-F322FAC38A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4198" y="2445060"/>
            <a:ext cx="3415903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C49568AB-E132-0347-B868-577B88807D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14198" y="2957239"/>
            <a:ext cx="3415903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A277EC2-1880-A64A-8CD9-EAFCECD5E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14198" y="3469420"/>
            <a:ext cx="3415903" cy="241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8C977B-490A-7A40-83B1-341231F1E4DA}"/>
              </a:ext>
            </a:extLst>
          </p:cNvPr>
          <p:cNvCxnSpPr>
            <a:cxnSpLocks/>
          </p:cNvCxnSpPr>
          <p:nvPr userDrawn="1"/>
        </p:nvCxnSpPr>
        <p:spPr>
          <a:xfrm>
            <a:off x="2794011" y="685800"/>
            <a:ext cx="0" cy="394335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46579F0-C0D7-394C-ABF4-CA5A1613E04C}"/>
              </a:ext>
            </a:extLst>
          </p:cNvPr>
          <p:cNvSpPr txBox="1">
            <a:spLocks/>
          </p:cNvSpPr>
          <p:nvPr userDrawn="1"/>
        </p:nvSpPr>
        <p:spPr>
          <a:xfrm>
            <a:off x="8623571" y="4804943"/>
            <a:ext cx="182199" cy="16420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750" smtClean="0">
                <a:solidFill>
                  <a:schemeClr val="bg1"/>
                </a:solidFill>
              </a:rPr>
              <a:pPr lvl="0"/>
              <a:t>‹#›</a:t>
            </a:fld>
            <a:endParaRPr lang="en-US" sz="7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1598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1" y="1719232"/>
            <a:ext cx="5587604" cy="692498"/>
          </a:xfrm>
        </p:spPr>
        <p:txBody>
          <a:bodyPr wrap="square">
            <a:spAutoFit/>
          </a:bodyPr>
          <a:lstStyle>
            <a:lvl1pPr>
              <a:defRPr sz="45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97BD5-071C-4070-AB48-99AEFB09E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2571750"/>
            <a:ext cx="6474619" cy="1543050"/>
          </a:xfrm>
          <a:prstGeom prst="rect">
            <a:avLst/>
          </a:prstGeom>
        </p:spPr>
        <p:txBody>
          <a:bodyPr/>
          <a:lstStyle>
            <a:lvl1pPr>
              <a:defRPr sz="1350"/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13818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18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0330134-8A98-4980-8768-0A6F67408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1" y="1719232"/>
            <a:ext cx="5587604" cy="692498"/>
          </a:xfrm>
        </p:spPr>
        <p:txBody>
          <a:bodyPr wrap="square">
            <a:spAutoFit/>
          </a:bodyPr>
          <a:lstStyle>
            <a:lvl1pPr>
              <a:defRPr sz="45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5AAE230-03E7-412A-8ABA-3FCF00210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2571750"/>
            <a:ext cx="6474619" cy="1543050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D39377C-A4AF-4B79-9CA5-600FF7C9AA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1" y="4829176"/>
            <a:ext cx="405405" cy="1428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E7284-C854-184C-A06D-CACC02F73E92}"/>
              </a:ext>
            </a:extLst>
          </p:cNvPr>
          <p:cNvSpPr txBox="1"/>
          <p:nvPr userDrawn="1"/>
        </p:nvSpPr>
        <p:spPr>
          <a:xfrm>
            <a:off x="7879404" y="4804943"/>
            <a:ext cx="704864" cy="1642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450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8A1A574-71CC-6640-9BC0-9339C3ABCCC1}"/>
              </a:ext>
            </a:extLst>
          </p:cNvPr>
          <p:cNvSpPr txBox="1">
            <a:spLocks/>
          </p:cNvSpPr>
          <p:nvPr userDrawn="1"/>
        </p:nvSpPr>
        <p:spPr>
          <a:xfrm>
            <a:off x="8623571" y="4804943"/>
            <a:ext cx="182199" cy="16420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750" smtClean="0">
                <a:solidFill>
                  <a:schemeClr val="bg1"/>
                </a:solidFill>
              </a:rPr>
              <a:pPr lvl="0"/>
              <a:t>‹#›</a:t>
            </a:fld>
            <a:endParaRPr lang="en-US" sz="7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6643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C1C81F5-54D7-4540-9257-18BFF40092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C8D4D26-39BC-439E-9736-9CE3385DD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1" y="1719232"/>
            <a:ext cx="5587604" cy="692498"/>
          </a:xfrm>
        </p:spPr>
        <p:txBody>
          <a:bodyPr wrap="square">
            <a:spAutoFit/>
          </a:bodyPr>
          <a:lstStyle>
            <a:lvl1pPr>
              <a:defRPr sz="45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33501BA-291D-41ED-BCBD-8B23A9C86C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900" y="2571750"/>
            <a:ext cx="6474619" cy="1543050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D9AC8-F415-4F41-81BB-33EEA9AD7083}"/>
              </a:ext>
            </a:extLst>
          </p:cNvPr>
          <p:cNvSpPr txBox="1"/>
          <p:nvPr userDrawn="1"/>
        </p:nvSpPr>
        <p:spPr>
          <a:xfrm>
            <a:off x="7879404" y="4804943"/>
            <a:ext cx="704864" cy="1642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450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CAD51B5-4F0B-1246-8F71-7B2D95B954E2}"/>
              </a:ext>
            </a:extLst>
          </p:cNvPr>
          <p:cNvSpPr txBox="1">
            <a:spLocks/>
          </p:cNvSpPr>
          <p:nvPr userDrawn="1"/>
        </p:nvSpPr>
        <p:spPr>
          <a:xfrm>
            <a:off x="8623571" y="4804943"/>
            <a:ext cx="182199" cy="16420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750" smtClean="0">
                <a:solidFill>
                  <a:schemeClr val="bg1"/>
                </a:solidFill>
              </a:rPr>
              <a:pPr lvl="0"/>
              <a:t>‹#›</a:t>
            </a:fld>
            <a:endParaRPr lang="en-US" sz="75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B932DC-E0AB-5041-A632-07A26B0EB2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1" y="4829176"/>
            <a:ext cx="405405" cy="14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68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42900" y="342900"/>
            <a:ext cx="8455914" cy="3429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85994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Up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42900" y="342900"/>
            <a:ext cx="8455914" cy="3429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173620"/>
            <a:ext cx="2708910" cy="169280"/>
          </a:xfrm>
          <a:prstGeom prst="rect">
            <a:avLst/>
          </a:prstGeom>
        </p:spPr>
        <p:txBody>
          <a:bodyPr/>
          <a:lstStyle>
            <a:lvl1pPr>
              <a:defRPr sz="75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6036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42900" y="342900"/>
            <a:ext cx="8455914" cy="3429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173620"/>
            <a:ext cx="2708910" cy="169280"/>
          </a:xfrm>
          <a:prstGeom prst="rect">
            <a:avLst/>
          </a:prstGeom>
        </p:spPr>
        <p:txBody>
          <a:bodyPr/>
          <a:lstStyle>
            <a:lvl1pPr>
              <a:defRPr sz="75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4F57360-96E0-124A-8B27-F0C4589ED9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900" y="684111"/>
            <a:ext cx="8455914" cy="2077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 b="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41227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657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18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18CE59C-541D-F946-A8DA-A4B9F8BF47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1" y="4829176"/>
            <a:ext cx="405405" cy="1428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3E1B4-D017-3E4B-8268-79DFC41DB4DB}"/>
              </a:ext>
            </a:extLst>
          </p:cNvPr>
          <p:cNvSpPr txBox="1"/>
          <p:nvPr userDrawn="1"/>
        </p:nvSpPr>
        <p:spPr>
          <a:xfrm>
            <a:off x="7879404" y="4804943"/>
            <a:ext cx="704864" cy="1642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450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7E2E61-17F9-0842-9210-A1111E25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2900"/>
            <a:ext cx="8455914" cy="3429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548B8AD-0CC3-5248-932C-F8A325C1B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173620"/>
            <a:ext cx="2708910" cy="169280"/>
          </a:xfrm>
          <a:prstGeom prst="rect">
            <a:avLst/>
          </a:prstGeom>
        </p:spPr>
        <p:txBody>
          <a:bodyPr/>
          <a:lstStyle>
            <a:lvl1pPr>
              <a:defRPr sz="75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D782FD-394E-974B-830A-5392AB47CB04}"/>
              </a:ext>
            </a:extLst>
          </p:cNvPr>
          <p:cNvSpPr txBox="1">
            <a:spLocks/>
          </p:cNvSpPr>
          <p:nvPr userDrawn="1"/>
        </p:nvSpPr>
        <p:spPr>
          <a:xfrm>
            <a:off x="8623571" y="4804943"/>
            <a:ext cx="182199" cy="16420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750" smtClean="0">
                <a:solidFill>
                  <a:schemeClr val="bg1"/>
                </a:solidFill>
              </a:rPr>
              <a:pPr lvl="0"/>
              <a:t>‹#›</a:t>
            </a:fld>
            <a:endParaRPr lang="en-US" sz="7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1428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25524" y="0"/>
            <a:ext cx="4516561" cy="51435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18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42900" y="342900"/>
            <a:ext cx="2714625" cy="253916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173620"/>
            <a:ext cx="1805940" cy="169280"/>
          </a:xfrm>
          <a:prstGeom prst="rect">
            <a:avLst/>
          </a:prstGeom>
        </p:spPr>
        <p:txBody>
          <a:bodyPr/>
          <a:lstStyle>
            <a:lvl1pPr>
              <a:defRPr sz="75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C0BE653-C375-415A-859B-2A7348B8E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1200150"/>
            <a:ext cx="3743325" cy="1411733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1" y="4829176"/>
            <a:ext cx="405405" cy="142874"/>
          </a:xfrm>
          <a:prstGeom prst="rect">
            <a:avLst/>
          </a:prstGeom>
        </p:spPr>
      </p:pic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126584" y="2364452"/>
            <a:ext cx="5143502" cy="414595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8309235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568267" y="704273"/>
            <a:ext cx="4575735" cy="41563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079898"/>
            <a:ext cx="3810584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97727" marR="0" indent="-97727" algn="l" defTabSz="25717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563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900" baseline="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15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96285422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42900" y="342900"/>
            <a:ext cx="8455914" cy="3429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173620"/>
            <a:ext cx="2708910" cy="169280"/>
          </a:xfrm>
          <a:prstGeom prst="rect">
            <a:avLst/>
          </a:prstGeom>
        </p:spPr>
        <p:txBody>
          <a:bodyPr/>
          <a:lstStyle>
            <a:lvl1pPr>
              <a:defRPr sz="75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00" y="857250"/>
            <a:ext cx="3598069" cy="445603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35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F520AD5-0FFD-4C8E-9342-58316930E0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6059" y="857250"/>
            <a:ext cx="3598069" cy="445603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35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2900" y="1557961"/>
            <a:ext cx="3598069" cy="212399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05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, at id non </a:t>
            </a:r>
            <a:r>
              <a:rPr lang="en-US" err="1"/>
              <a:t>enim</a:t>
            </a:r>
            <a:r>
              <a:rPr lang="en-US"/>
              <a:t>,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cras</a:t>
            </a:r>
            <a:r>
              <a:rPr lang="en-US"/>
              <a:t> vitae </a:t>
            </a:r>
            <a:r>
              <a:rPr lang="en-US" err="1"/>
              <a:t>amet</a:t>
            </a:r>
            <a:r>
              <a:rPr lang="en-US"/>
              <a:t>. </a:t>
            </a:r>
            <a:r>
              <a:rPr lang="en-US" err="1"/>
              <a:t>Adipiscing</a:t>
            </a:r>
            <a:r>
              <a:rPr lang="en-US"/>
              <a:t> vestibulum, </a:t>
            </a:r>
            <a:r>
              <a:rPr lang="en-US" err="1"/>
              <a:t>natoque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id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  <a:r>
              <a:rPr lang="en-US" err="1"/>
              <a:t>Elementum</a:t>
            </a:r>
            <a:r>
              <a:rPr lang="en-US"/>
              <a:t> vel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D1A126B-ECBC-446E-8C9B-41282A70F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66059" y="1557961"/>
            <a:ext cx="3598069" cy="212399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05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, at id non </a:t>
            </a:r>
            <a:r>
              <a:rPr lang="en-US" err="1"/>
              <a:t>enim</a:t>
            </a:r>
            <a:r>
              <a:rPr lang="en-US"/>
              <a:t>,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cras</a:t>
            </a:r>
            <a:r>
              <a:rPr lang="en-US"/>
              <a:t> vitae </a:t>
            </a:r>
            <a:r>
              <a:rPr lang="en-US" err="1"/>
              <a:t>amet</a:t>
            </a:r>
            <a:r>
              <a:rPr lang="en-US"/>
              <a:t>. </a:t>
            </a:r>
            <a:r>
              <a:rPr lang="en-US" err="1"/>
              <a:t>Adipiscing</a:t>
            </a:r>
            <a:r>
              <a:rPr lang="en-US"/>
              <a:t> vestibulum, </a:t>
            </a:r>
            <a:r>
              <a:rPr lang="en-US" err="1"/>
              <a:t>natoque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id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  <a:r>
              <a:rPr lang="en-US" err="1"/>
              <a:t>Elementum</a:t>
            </a:r>
            <a:r>
              <a:rPr lang="en-US"/>
              <a:t> vel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7125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42900" y="342900"/>
            <a:ext cx="8455914" cy="3429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173620"/>
            <a:ext cx="2708910" cy="169280"/>
          </a:xfrm>
          <a:prstGeom prst="rect">
            <a:avLst/>
          </a:prstGeom>
        </p:spPr>
        <p:txBody>
          <a:bodyPr/>
          <a:lstStyle>
            <a:lvl1pPr>
              <a:defRPr sz="75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00" y="857250"/>
            <a:ext cx="2484120" cy="445603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35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2900" y="1550670"/>
            <a:ext cx="2484120" cy="265721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05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940" y="857250"/>
            <a:ext cx="2484120" cy="445603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35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9940" y="1550670"/>
            <a:ext cx="2484120" cy="265721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05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6980" y="857250"/>
            <a:ext cx="2484120" cy="445603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35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16980" y="1550670"/>
            <a:ext cx="2484120" cy="265721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05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951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42900" y="342900"/>
            <a:ext cx="8455914" cy="3429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173620"/>
            <a:ext cx="2708910" cy="169280"/>
          </a:xfrm>
          <a:prstGeom prst="rect">
            <a:avLst/>
          </a:prstGeom>
        </p:spPr>
        <p:txBody>
          <a:bodyPr/>
          <a:lstStyle>
            <a:lvl1pPr>
              <a:defRPr sz="75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D646D-415F-4D4E-B837-24C4E1CE09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00" y="1028700"/>
            <a:ext cx="4323160" cy="2914650"/>
          </a:xfrm>
          <a:prstGeom prst="rect">
            <a:avLst/>
          </a:prstGeom>
        </p:spPr>
        <p:txBody>
          <a:bodyPr/>
          <a:lstStyle>
            <a:lvl1pPr>
              <a:defRPr sz="45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Large statement combined with supporting </a:t>
            </a:r>
            <a:br>
              <a:rPr lang="en-US"/>
            </a:br>
            <a:r>
              <a:rPr lang="en-US"/>
              <a:t>text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330B547-343B-414C-8E1F-67C7C72B2F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10176" y="1200150"/>
            <a:ext cx="3588639" cy="27432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6042012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5930503" y="0"/>
            <a:ext cx="3213496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18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557E5-085D-F44F-B30C-91E51AE491D3}"/>
              </a:ext>
            </a:extLst>
          </p:cNvPr>
          <p:cNvSpPr txBox="1"/>
          <p:nvPr userDrawn="1"/>
        </p:nvSpPr>
        <p:spPr>
          <a:xfrm>
            <a:off x="7879404" y="4804943"/>
            <a:ext cx="704864" cy="1642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450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8623571" y="4804943"/>
            <a:ext cx="182199" cy="16420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750" smtClean="0">
                <a:solidFill>
                  <a:schemeClr val="tx1"/>
                </a:solidFill>
              </a:rPr>
              <a:pPr lvl="0"/>
              <a:t>‹#›</a:t>
            </a:fld>
            <a:endParaRPr lang="en-US" sz="75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173620"/>
            <a:ext cx="2708910" cy="169280"/>
          </a:xfrm>
          <a:prstGeom prst="rect">
            <a:avLst/>
          </a:prstGeom>
        </p:spPr>
        <p:txBody>
          <a:bodyPr/>
          <a:lstStyle>
            <a:lvl1pPr>
              <a:defRPr sz="75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2900"/>
            <a:ext cx="4909521" cy="3429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4749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4571999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18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4955F73-BCD8-4858-BDA2-D30A6DDD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694267"/>
            <a:ext cx="3598069" cy="253916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B3700-A2AA-CC46-AB06-739575CE1198}"/>
              </a:ext>
            </a:extLst>
          </p:cNvPr>
          <p:cNvSpPr txBox="1"/>
          <p:nvPr userDrawn="1"/>
        </p:nvSpPr>
        <p:spPr>
          <a:xfrm>
            <a:off x="7879404" y="4804943"/>
            <a:ext cx="704864" cy="1642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450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8F2DB0F-A762-9841-A4D7-8B6F3D5251E5}"/>
              </a:ext>
            </a:extLst>
          </p:cNvPr>
          <p:cNvSpPr txBox="1">
            <a:spLocks/>
          </p:cNvSpPr>
          <p:nvPr userDrawn="1"/>
        </p:nvSpPr>
        <p:spPr>
          <a:xfrm>
            <a:off x="8623571" y="4804943"/>
            <a:ext cx="182199" cy="16420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750" smtClean="0">
                <a:solidFill>
                  <a:schemeClr val="tx1"/>
                </a:solidFill>
              </a:rPr>
              <a:pPr lvl="0"/>
              <a:t>‹#›</a:t>
            </a:fld>
            <a:endParaRPr lang="en-US" sz="750">
              <a:solidFill>
                <a:schemeClr val="tx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6516" y="723421"/>
            <a:ext cx="1661609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200" b="1" cap="none" spc="75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28588" indent="0">
              <a:buNone/>
              <a:defRPr lang="en-US" sz="1013" smtClean="0"/>
            </a:lvl2pPr>
            <a:lvl3pPr>
              <a:defRPr lang="en-US" sz="1013" smtClean="0"/>
            </a:lvl3pPr>
            <a:lvl4pPr>
              <a:defRPr lang="en-US" sz="1013" smtClean="0"/>
            </a:lvl4pPr>
            <a:lvl5pPr>
              <a:defRPr lang="en-US" sz="1013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36515" y="2400085"/>
            <a:ext cx="1661609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200" b="1" cap="none" spc="75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28588" indent="0">
              <a:buNone/>
              <a:defRPr lang="en-US" sz="1013" smtClean="0"/>
            </a:lvl2pPr>
            <a:lvl3pPr>
              <a:defRPr lang="en-US" sz="1013" smtClean="0"/>
            </a:lvl3pPr>
            <a:lvl4pPr>
              <a:defRPr lang="en-US" sz="1013" smtClean="0"/>
            </a:lvl4pPr>
            <a:lvl5pPr>
              <a:defRPr lang="en-US" sz="1013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9EA3FB-C095-0948-83CD-4F812F3CA4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173620"/>
            <a:ext cx="2708910" cy="169280"/>
          </a:xfrm>
          <a:prstGeom prst="rect">
            <a:avLst/>
          </a:prstGeom>
        </p:spPr>
        <p:txBody>
          <a:bodyPr/>
          <a:lstStyle>
            <a:lvl1pPr>
              <a:defRPr sz="75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11127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4571999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18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42900" y="342900"/>
            <a:ext cx="3598069" cy="3429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173620"/>
            <a:ext cx="2708910" cy="169280"/>
          </a:xfrm>
          <a:prstGeom prst="rect">
            <a:avLst/>
          </a:prstGeom>
        </p:spPr>
        <p:txBody>
          <a:bodyPr/>
          <a:lstStyle>
            <a:lvl1pPr>
              <a:defRPr sz="75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7879404" y="4804943"/>
            <a:ext cx="704864" cy="1642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450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8623571" y="4804943"/>
            <a:ext cx="182199" cy="16420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750" smtClean="0">
                <a:solidFill>
                  <a:schemeClr val="tx1"/>
                </a:solidFill>
              </a:rPr>
              <a:pPr lvl="0"/>
              <a:t>‹#›</a:t>
            </a:fld>
            <a:endParaRPr lang="en-US" sz="7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578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-1/2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4571999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18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42900" y="685800"/>
            <a:ext cx="3598069" cy="3429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173620"/>
            <a:ext cx="2708910" cy="169280"/>
          </a:xfrm>
          <a:prstGeom prst="rect">
            <a:avLst/>
          </a:prstGeom>
        </p:spPr>
        <p:txBody>
          <a:bodyPr/>
          <a:lstStyle>
            <a:lvl1pPr>
              <a:defRPr sz="75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7879404" y="4804943"/>
            <a:ext cx="704864" cy="1642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450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8623571" y="4804943"/>
            <a:ext cx="182199" cy="16420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750" smtClean="0">
                <a:solidFill>
                  <a:schemeClr val="tx1"/>
                </a:solidFill>
              </a:rPr>
              <a:pPr lvl="0"/>
              <a:t>‹#›</a:t>
            </a:fld>
            <a:endParaRPr lang="en-US" sz="7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400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3226594" y="0"/>
            <a:ext cx="5917406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18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42901" y="352425"/>
            <a:ext cx="2705195" cy="253916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7879404" y="4804943"/>
            <a:ext cx="704864" cy="1642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450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8623571" y="4804943"/>
            <a:ext cx="182199" cy="16420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750" smtClean="0">
                <a:solidFill>
                  <a:schemeClr val="tx1"/>
                </a:solidFill>
              </a:rPr>
              <a:pPr lvl="0"/>
              <a:t>‹#›</a:t>
            </a:fld>
            <a:endParaRPr lang="en-US" sz="75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36023" y="0"/>
            <a:ext cx="5907977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03B5AFB-E799-0442-BA28-6AF5A02967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173620"/>
            <a:ext cx="2708910" cy="169280"/>
          </a:xfrm>
          <a:prstGeom prst="rect">
            <a:avLst/>
          </a:prstGeom>
        </p:spPr>
        <p:txBody>
          <a:bodyPr/>
          <a:lstStyle>
            <a:lvl1pPr>
              <a:defRPr sz="75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963296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3226594" y="0"/>
            <a:ext cx="5917406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18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42901" y="693254"/>
            <a:ext cx="2705195" cy="253916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7879404" y="4804943"/>
            <a:ext cx="704864" cy="1642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450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8623571" y="4804943"/>
            <a:ext cx="182199" cy="16420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750" smtClean="0">
                <a:solidFill>
                  <a:schemeClr val="tx1"/>
                </a:solidFill>
              </a:rPr>
              <a:pPr lvl="0"/>
              <a:t>‹#›</a:t>
            </a:fld>
            <a:endParaRPr lang="en-US" sz="75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36023" y="0"/>
            <a:ext cx="5907977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380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1" y="0"/>
            <a:ext cx="1783556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18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227881" y="1200150"/>
            <a:ext cx="3598069" cy="253916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37311" y="1714500"/>
            <a:ext cx="3588639" cy="27432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5EB0785-A8B2-B844-97DC-362F6DEDBA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1" y="4829176"/>
            <a:ext cx="405405" cy="14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522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13" tIns="34290" rIns="68578" bIns="34290" anchor="ctr" anchorCtr="0">
            <a:normAutofit/>
          </a:bodyPr>
          <a:lstStyle>
            <a:lvl1pPr marL="0" indent="0">
              <a:buNone/>
              <a:defRPr sz="202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6426980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1" y="0"/>
            <a:ext cx="5385197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18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42900" y="685800"/>
            <a:ext cx="3598069" cy="253916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330" y="1200150"/>
            <a:ext cx="3588639" cy="274320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D48285-8885-4D22-8AE4-172AF61141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1" y="4829176"/>
            <a:ext cx="405405" cy="142874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D02C5AA0-D8CE-634A-97A8-97B2BC7150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173620"/>
            <a:ext cx="2708910" cy="169280"/>
          </a:xfrm>
          <a:prstGeom prst="rect">
            <a:avLst/>
          </a:prstGeom>
        </p:spPr>
        <p:txBody>
          <a:bodyPr/>
          <a:lstStyle>
            <a:lvl1pPr>
              <a:defRPr sz="75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18842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1" y="0"/>
            <a:ext cx="1783556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18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227881" y="1200150"/>
            <a:ext cx="3598069" cy="253916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37311" y="1714500"/>
            <a:ext cx="3588639" cy="27432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5D96D1E-C1BD-6F40-A978-D03F53CD4A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1" y="4829176"/>
            <a:ext cx="405405" cy="14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26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25524" y="0"/>
            <a:ext cx="2356768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18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42900" y="342900"/>
            <a:ext cx="1805940" cy="507831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173620"/>
            <a:ext cx="1805940" cy="169280"/>
          </a:xfrm>
          <a:prstGeom prst="rect">
            <a:avLst/>
          </a:prstGeom>
        </p:spPr>
        <p:txBody>
          <a:bodyPr/>
          <a:lstStyle>
            <a:lvl1pPr>
              <a:defRPr sz="75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1" y="4829176"/>
            <a:ext cx="405405" cy="142874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331244" y="0"/>
            <a:ext cx="6812756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83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3226594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18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9547FE-7857-4A70-ACDF-06ACC0CC38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1" y="4829176"/>
            <a:ext cx="405405" cy="14287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BCE546-F0EF-2742-9891-475F821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374734"/>
            <a:ext cx="2705195" cy="253916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2196D5E-2DE5-E948-A22F-E057A6B999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173620"/>
            <a:ext cx="2708910" cy="169280"/>
          </a:xfrm>
          <a:prstGeom prst="rect">
            <a:avLst/>
          </a:prstGeom>
        </p:spPr>
        <p:txBody>
          <a:bodyPr/>
          <a:lstStyle>
            <a:lvl1pPr>
              <a:defRPr sz="75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9175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1" y="0"/>
            <a:ext cx="5385197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18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42900" y="695515"/>
            <a:ext cx="3598069" cy="253916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330" y="1209865"/>
            <a:ext cx="3588639" cy="222431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2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61EEF5-D25E-43F9-9DE7-B0D48CE58D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1" y="4829176"/>
            <a:ext cx="405405" cy="142874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E184C37-FA49-E94C-B478-B1492E6E7F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173620"/>
            <a:ext cx="2708910" cy="169280"/>
          </a:xfrm>
          <a:prstGeom prst="rect">
            <a:avLst/>
          </a:prstGeom>
        </p:spPr>
        <p:txBody>
          <a:bodyPr/>
          <a:lstStyle>
            <a:lvl1pPr>
              <a:defRPr sz="75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418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42900" y="342900"/>
            <a:ext cx="1805940" cy="507831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173620"/>
            <a:ext cx="1805940" cy="169280"/>
          </a:xfrm>
          <a:prstGeom prst="rect">
            <a:avLst/>
          </a:prstGeom>
        </p:spPr>
        <p:txBody>
          <a:bodyPr/>
          <a:lstStyle>
            <a:lvl1pPr>
              <a:defRPr sz="75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0227B-1090-48E9-B33D-CB9CA73DF05F}"/>
              </a:ext>
            </a:extLst>
          </p:cNvPr>
          <p:cNvSpPr/>
          <p:nvPr userDrawn="1"/>
        </p:nvSpPr>
        <p:spPr bwMode="auto">
          <a:xfrm flipH="1">
            <a:off x="2331244" y="0"/>
            <a:ext cx="6812756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18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C76E4-4D68-894E-AF17-C8188D17CE71}"/>
              </a:ext>
            </a:extLst>
          </p:cNvPr>
          <p:cNvSpPr txBox="1"/>
          <p:nvPr userDrawn="1"/>
        </p:nvSpPr>
        <p:spPr>
          <a:xfrm>
            <a:off x="7879404" y="4804943"/>
            <a:ext cx="704864" cy="1642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450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4E5246D-43F4-5946-BF12-EAA7EF1F6B9B}"/>
              </a:ext>
            </a:extLst>
          </p:cNvPr>
          <p:cNvSpPr txBox="1">
            <a:spLocks/>
          </p:cNvSpPr>
          <p:nvPr userDrawn="1"/>
        </p:nvSpPr>
        <p:spPr>
          <a:xfrm>
            <a:off x="8623571" y="4804943"/>
            <a:ext cx="182199" cy="16420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750" smtClean="0">
                <a:solidFill>
                  <a:schemeClr val="bg1"/>
                </a:solidFill>
              </a:rPr>
              <a:pPr lvl="0"/>
              <a:t>‹#›</a:t>
            </a:fld>
            <a:endParaRPr lang="en-US" sz="7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7193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4571999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18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70CA8-AE5E-9144-B51A-3DB9B2B912F8}"/>
              </a:ext>
            </a:extLst>
          </p:cNvPr>
          <p:cNvSpPr txBox="1"/>
          <p:nvPr userDrawn="1"/>
        </p:nvSpPr>
        <p:spPr>
          <a:xfrm>
            <a:off x="7879404" y="4804943"/>
            <a:ext cx="704864" cy="1642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450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2E37B5-D917-F347-A92A-FFF42F041E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173620"/>
            <a:ext cx="2708910" cy="169280"/>
          </a:xfrm>
          <a:prstGeom prst="rect">
            <a:avLst/>
          </a:prstGeom>
        </p:spPr>
        <p:txBody>
          <a:bodyPr/>
          <a:lstStyle>
            <a:lvl1pPr>
              <a:defRPr sz="75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B879C7-3885-2143-A73F-46BF26852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2900"/>
            <a:ext cx="3598069" cy="3429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C884B43-5420-8A44-BD3B-D88B17EDD055}"/>
              </a:ext>
            </a:extLst>
          </p:cNvPr>
          <p:cNvSpPr txBox="1">
            <a:spLocks/>
          </p:cNvSpPr>
          <p:nvPr userDrawn="1"/>
        </p:nvSpPr>
        <p:spPr>
          <a:xfrm>
            <a:off x="8623571" y="4804943"/>
            <a:ext cx="182199" cy="16420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750" smtClean="0">
                <a:solidFill>
                  <a:schemeClr val="bg1"/>
                </a:solidFill>
              </a:rPr>
              <a:pPr lvl="0"/>
              <a:t>‹#›</a:t>
            </a:fld>
            <a:endParaRPr lang="en-US" sz="7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212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5930503" y="0"/>
            <a:ext cx="3213495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18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50354"/>
            <a:ext cx="3598069" cy="253916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55E40-4D84-A94C-A4CB-F465F24AE156}"/>
              </a:ext>
            </a:extLst>
          </p:cNvPr>
          <p:cNvSpPr txBox="1"/>
          <p:nvPr userDrawn="1"/>
        </p:nvSpPr>
        <p:spPr>
          <a:xfrm>
            <a:off x="7879404" y="4804943"/>
            <a:ext cx="704864" cy="1642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450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8623571" y="4804943"/>
            <a:ext cx="182199" cy="16420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750" smtClean="0">
                <a:solidFill>
                  <a:schemeClr val="bg1"/>
                </a:solidFill>
              </a:rPr>
              <a:pPr lvl="0"/>
              <a:t>‹#›</a:t>
            </a:fld>
            <a:endParaRPr lang="en-US" sz="75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173620"/>
            <a:ext cx="2708910" cy="169280"/>
          </a:xfrm>
          <a:prstGeom prst="rect">
            <a:avLst/>
          </a:prstGeom>
        </p:spPr>
        <p:txBody>
          <a:bodyPr/>
          <a:lstStyle>
            <a:lvl1pPr>
              <a:defRPr sz="75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76704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18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D51ED0-4D08-4641-87AC-8F2B5E2A3B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1" y="4829176"/>
            <a:ext cx="405405" cy="1428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703936-AD1E-BD44-91CB-919F81D7BFEC}"/>
              </a:ext>
            </a:extLst>
          </p:cNvPr>
          <p:cNvSpPr txBox="1"/>
          <p:nvPr userDrawn="1"/>
        </p:nvSpPr>
        <p:spPr>
          <a:xfrm>
            <a:off x="7879404" y="4804943"/>
            <a:ext cx="704864" cy="1642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450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D1BED4F-175D-FF44-A003-4A5C8D212304}"/>
              </a:ext>
            </a:extLst>
          </p:cNvPr>
          <p:cNvSpPr txBox="1">
            <a:spLocks/>
          </p:cNvSpPr>
          <p:nvPr userDrawn="1"/>
        </p:nvSpPr>
        <p:spPr>
          <a:xfrm>
            <a:off x="8623571" y="4804943"/>
            <a:ext cx="182199" cy="16420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750" smtClean="0">
                <a:solidFill>
                  <a:schemeClr val="bg1"/>
                </a:solidFill>
              </a:rPr>
              <a:pPr lvl="0"/>
              <a:t>‹#›</a:t>
            </a:fld>
            <a:endParaRPr lang="en-US" sz="750">
              <a:solidFill>
                <a:schemeClr val="bg1"/>
              </a:solidFill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91CD3F7-14AE-A849-9B73-75D2354D48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090E848-D90D-3040-B1C3-7D33F1A7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695515"/>
            <a:ext cx="3598069" cy="253916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0EAA2BB-1929-1344-BB72-B8696E5C93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330" y="1209865"/>
            <a:ext cx="3588639" cy="222431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2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6C52A15-EBCB-2E4D-B9B0-C28E4B5B7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173620"/>
            <a:ext cx="2708910" cy="169280"/>
          </a:xfrm>
          <a:prstGeom prst="rect">
            <a:avLst/>
          </a:prstGeom>
        </p:spPr>
        <p:txBody>
          <a:bodyPr/>
          <a:lstStyle>
            <a:lvl1pPr>
              <a:defRPr sz="75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771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Stat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18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227881" y="1200150"/>
            <a:ext cx="3598069" cy="253916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37311" y="1714500"/>
            <a:ext cx="3588639" cy="274320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44CDB4-CF54-423C-9681-C9AAACA56B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1" y="4829176"/>
            <a:ext cx="405405" cy="1428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4CC298-22F4-2C44-B143-5C071C1464AE}"/>
              </a:ext>
            </a:extLst>
          </p:cNvPr>
          <p:cNvSpPr txBox="1"/>
          <p:nvPr userDrawn="1"/>
        </p:nvSpPr>
        <p:spPr>
          <a:xfrm>
            <a:off x="7879404" y="4804943"/>
            <a:ext cx="704864" cy="1642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450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4434E4-9DFC-C54A-8FA5-A3977779F6DB}"/>
              </a:ext>
            </a:extLst>
          </p:cNvPr>
          <p:cNvSpPr txBox="1">
            <a:spLocks/>
          </p:cNvSpPr>
          <p:nvPr userDrawn="1"/>
        </p:nvSpPr>
        <p:spPr>
          <a:xfrm>
            <a:off x="8623571" y="4804943"/>
            <a:ext cx="182199" cy="16420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750" smtClean="0">
                <a:solidFill>
                  <a:schemeClr val="bg1"/>
                </a:solidFill>
              </a:rPr>
              <a:pPr lvl="0"/>
              <a:t>‹#›</a:t>
            </a:fld>
            <a:endParaRPr lang="en-US" sz="7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0918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7"/>
            <a:ext cx="8430768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18338" indent="-157734">
              <a:lnSpc>
                <a:spcPct val="120000"/>
              </a:lnSpc>
              <a:spcBef>
                <a:spcPts val="216"/>
              </a:spcBef>
              <a:buSzPct val="100000"/>
              <a:buFont typeface="Lucida Grande"/>
              <a:buChar char="–"/>
              <a:defRPr sz="1050" baseline="0"/>
            </a:lvl2pPr>
            <a:lvl3pPr marL="644652" indent="-130302">
              <a:lnSpc>
                <a:spcPct val="120000"/>
              </a:lnSpc>
              <a:spcBef>
                <a:spcPts val="198"/>
              </a:spcBef>
              <a:defRPr sz="1050" baseline="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add bulleted list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  <a:br>
              <a:rPr lang="en-US"/>
            </a:br>
            <a:endParaRPr lang="en-US"/>
          </a:p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55504799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42900" y="342900"/>
            <a:ext cx="8455914" cy="3429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173620"/>
            <a:ext cx="2708910" cy="169280"/>
          </a:xfrm>
          <a:prstGeom prst="rect">
            <a:avLst/>
          </a:prstGeom>
        </p:spPr>
        <p:txBody>
          <a:bodyPr/>
          <a:lstStyle>
            <a:lvl1pPr>
              <a:defRPr sz="75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00" y="2065144"/>
            <a:ext cx="1805940" cy="34658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05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2900" y="2576196"/>
            <a:ext cx="1805940" cy="197294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9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60320" y="2065144"/>
            <a:ext cx="1805940" cy="34658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05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60320" y="2576196"/>
            <a:ext cx="1805940" cy="197294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9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77740" y="2065144"/>
            <a:ext cx="1805940" cy="34658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05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77740" y="2576196"/>
            <a:ext cx="1805940" cy="197294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9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35C967-D122-42CE-BDAF-F34B55F00E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95160" y="2065144"/>
            <a:ext cx="1805940" cy="34658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05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4FDC613-45BE-47C3-82C5-FC027C2DE4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95160" y="2576196"/>
            <a:ext cx="1805940" cy="197294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9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84AF8F5-D562-4FBF-9069-09A640AACD0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47798" y="857250"/>
            <a:ext cx="1806179" cy="1028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4F5537FA-B25A-4A75-AFE8-CB3D2D4EA78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60081" y="857250"/>
            <a:ext cx="1806179" cy="1028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62EC0755-06FE-418F-830B-3953EAC2B2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772365" y="857250"/>
            <a:ext cx="1806179" cy="1028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5145A383-DF32-4D59-98B6-07591E0CE3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984648" y="857250"/>
            <a:ext cx="1806179" cy="1028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277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42901" y="3093720"/>
            <a:ext cx="2484120" cy="184666"/>
          </a:xfrm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330" y="3376722"/>
            <a:ext cx="2474691" cy="75411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9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3057525" cy="257175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F7B19A9-71C0-403D-B507-22838A53F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57525" y="0"/>
            <a:ext cx="3048000" cy="257175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84A1708-3D5F-4AC2-B35F-FB446EFEB7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05525" y="0"/>
            <a:ext cx="3048000" cy="257175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7BF9D5A-73E5-43EB-95F4-FF56369516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6023" y="3376722"/>
            <a:ext cx="2474691" cy="75411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9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C52B6B-2068-4BD5-8D7B-E2AA5CC142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4837" y="3376722"/>
            <a:ext cx="2474691" cy="75411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9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6DCAB-CD09-4E29-A907-70E7EBE0E6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26594" y="3093244"/>
            <a:ext cx="2483644" cy="184666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2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9A5C7D-52BE-42FF-9382-B63BBD810FD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04837" y="3086100"/>
            <a:ext cx="2484120" cy="184666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2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19256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615E796-86B4-4C38-A923-10DBDCC4B9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3" y="4852034"/>
            <a:ext cx="1036537" cy="6858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2284250" cy="51435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95D56692-426B-4F40-8BC1-45B989D4414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86583" y="0"/>
            <a:ext cx="2284250" cy="51435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32D43E18-54F7-4125-A364-D733497B4F3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3167" y="0"/>
            <a:ext cx="2284250" cy="51435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0D751945-7936-4E08-A1DF-7F34407214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59750" y="0"/>
            <a:ext cx="2284250" cy="51435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C432762-A502-4EDF-9936-2F1B5B291C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1" y="4829176"/>
            <a:ext cx="405405" cy="1428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3F49D1-094C-794E-ADD9-2E27004213E7}"/>
              </a:ext>
            </a:extLst>
          </p:cNvPr>
          <p:cNvSpPr txBox="1"/>
          <p:nvPr userDrawn="1"/>
        </p:nvSpPr>
        <p:spPr>
          <a:xfrm>
            <a:off x="7879404" y="4804943"/>
            <a:ext cx="704864" cy="1642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450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B996F9F-D55F-FD42-A589-2783B304344D}"/>
              </a:ext>
            </a:extLst>
          </p:cNvPr>
          <p:cNvSpPr txBox="1">
            <a:spLocks/>
          </p:cNvSpPr>
          <p:nvPr userDrawn="1"/>
        </p:nvSpPr>
        <p:spPr>
          <a:xfrm>
            <a:off x="8623571" y="4804943"/>
            <a:ext cx="182199" cy="16420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600" smtClean="0">
                <a:solidFill>
                  <a:schemeClr val="tx1"/>
                </a:solidFill>
              </a:rPr>
              <a:pPr lvl="0"/>
              <a:t>‹#›</a:t>
            </a:fld>
            <a:endParaRPr lang="en-US" sz="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2359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981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Approach – 5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111A-AF8E-9E4F-95BB-2233C5B805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Project Approach – 5 Phases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44A3D2F7-12A7-D345-89E9-C2804ED949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173620"/>
            <a:ext cx="2708910" cy="169280"/>
          </a:xfrm>
        </p:spPr>
        <p:txBody>
          <a:bodyPr/>
          <a:lstStyle>
            <a:lvl1pPr>
              <a:defRPr sz="75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996434D-95C5-3A4A-822B-F2AAFD93E9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2900" y="684111"/>
            <a:ext cx="8455914" cy="2077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 b="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327781-DE23-6541-B6B8-9BF68AA55D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" y="1516836"/>
            <a:ext cx="620701" cy="57391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B503DEC-3D44-E54B-B871-07557CF14C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4545" y="1543806"/>
            <a:ext cx="563698" cy="52120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0B66494-D5B7-8E42-BBE7-3D572363BF3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06190" y="1543806"/>
            <a:ext cx="559118" cy="51697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66EE11C-096A-6A41-B3C9-F626EDB65AE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7836" y="1543807"/>
            <a:ext cx="531647" cy="49157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29EEA0C-3899-7B4A-8FEC-BEA88021468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69480" y="1567619"/>
            <a:ext cx="567203" cy="52444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5C6192-C8B0-8C41-A29B-1A465AC14A6D}"/>
              </a:ext>
            </a:extLst>
          </p:cNvPr>
          <p:cNvCxnSpPr>
            <a:cxnSpLocks/>
          </p:cNvCxnSpPr>
          <p:nvPr userDrawn="1"/>
        </p:nvCxnSpPr>
        <p:spPr>
          <a:xfrm>
            <a:off x="342900" y="2233484"/>
            <a:ext cx="500449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8C566F-9E20-7D42-980A-36B784E4DA39}"/>
              </a:ext>
            </a:extLst>
          </p:cNvPr>
          <p:cNvCxnSpPr>
            <a:cxnSpLocks/>
          </p:cNvCxnSpPr>
          <p:nvPr userDrawn="1"/>
        </p:nvCxnSpPr>
        <p:spPr>
          <a:xfrm>
            <a:off x="2074545" y="2233484"/>
            <a:ext cx="500449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D43441-2EDD-0640-8625-3CF46A13CD31}"/>
              </a:ext>
            </a:extLst>
          </p:cNvPr>
          <p:cNvCxnSpPr>
            <a:cxnSpLocks/>
          </p:cNvCxnSpPr>
          <p:nvPr userDrawn="1"/>
        </p:nvCxnSpPr>
        <p:spPr>
          <a:xfrm>
            <a:off x="3806190" y="2233484"/>
            <a:ext cx="500449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BCEC5A-64BB-A947-A1DA-BFC2B87C4EFC}"/>
              </a:ext>
            </a:extLst>
          </p:cNvPr>
          <p:cNvCxnSpPr>
            <a:cxnSpLocks/>
          </p:cNvCxnSpPr>
          <p:nvPr userDrawn="1"/>
        </p:nvCxnSpPr>
        <p:spPr>
          <a:xfrm>
            <a:off x="5537835" y="2233484"/>
            <a:ext cx="500449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3CE4EF-F9F4-1248-BCBA-48394100326B}"/>
              </a:ext>
            </a:extLst>
          </p:cNvPr>
          <p:cNvCxnSpPr>
            <a:cxnSpLocks/>
          </p:cNvCxnSpPr>
          <p:nvPr userDrawn="1"/>
        </p:nvCxnSpPr>
        <p:spPr>
          <a:xfrm>
            <a:off x="7269480" y="2233484"/>
            <a:ext cx="500449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0F24ACA-C57A-6542-A9DC-906E12AE06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330" y="3026201"/>
            <a:ext cx="1431227" cy="693844"/>
          </a:xfrm>
        </p:spPr>
        <p:txBody>
          <a:bodyPr wrap="square">
            <a:spAutoFit/>
          </a:bodyPr>
          <a:lstStyle>
            <a:lvl1pPr marL="128588" indent="-128588">
              <a:buFont typeface="Arial" panose="020B0604020202020204" pitchFamily="34" charset="0"/>
              <a:buChar char="•"/>
              <a:defRPr sz="75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80DC253-A653-EE48-9265-87DA583F1C6D}"/>
              </a:ext>
            </a:extLst>
          </p:cNvPr>
          <p:cNvSpPr txBox="1">
            <a:spLocks/>
          </p:cNvSpPr>
          <p:nvPr userDrawn="1"/>
        </p:nvSpPr>
        <p:spPr>
          <a:xfrm>
            <a:off x="342900" y="2411287"/>
            <a:ext cx="1529334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/>
              <a:t>01 Alignment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F9D9EA2-A39B-364C-91C2-10DAEA01A7AD}"/>
              </a:ext>
            </a:extLst>
          </p:cNvPr>
          <p:cNvSpPr txBox="1">
            <a:spLocks/>
          </p:cNvSpPr>
          <p:nvPr userDrawn="1"/>
        </p:nvSpPr>
        <p:spPr>
          <a:xfrm>
            <a:off x="2074545" y="2411287"/>
            <a:ext cx="1529334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/>
              <a:t>02 Learning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EC2D32C-9C04-8D47-B602-B406BAC6ED59}"/>
              </a:ext>
            </a:extLst>
          </p:cNvPr>
          <p:cNvSpPr txBox="1">
            <a:spLocks/>
          </p:cNvSpPr>
          <p:nvPr userDrawn="1"/>
        </p:nvSpPr>
        <p:spPr>
          <a:xfrm>
            <a:off x="3806190" y="2411287"/>
            <a:ext cx="1529334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/>
              <a:t>03 Analysis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4319C03-4421-CB4C-99FA-4B5C37C68881}"/>
              </a:ext>
            </a:extLst>
          </p:cNvPr>
          <p:cNvSpPr txBox="1">
            <a:spLocks/>
          </p:cNvSpPr>
          <p:nvPr userDrawn="1"/>
        </p:nvSpPr>
        <p:spPr>
          <a:xfrm>
            <a:off x="5537835" y="2411287"/>
            <a:ext cx="1529334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/>
              <a:t>04 Ideation &amp; Envisioning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E5FB6C8-5EDD-514A-B17D-196988E2B5D1}"/>
              </a:ext>
            </a:extLst>
          </p:cNvPr>
          <p:cNvSpPr txBox="1">
            <a:spLocks/>
          </p:cNvSpPr>
          <p:nvPr userDrawn="1"/>
        </p:nvSpPr>
        <p:spPr>
          <a:xfrm>
            <a:off x="7269480" y="2411287"/>
            <a:ext cx="1529334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/>
              <a:t>05 Design &amp; Prototyping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D33DAF6-818F-DF42-9048-4EB0744BE9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3975" y="3026201"/>
            <a:ext cx="1431227" cy="693844"/>
          </a:xfrm>
        </p:spPr>
        <p:txBody>
          <a:bodyPr wrap="square">
            <a:spAutoFit/>
          </a:bodyPr>
          <a:lstStyle>
            <a:lvl1pPr marL="128588" indent="-128588">
              <a:buFont typeface="Arial" panose="020B0604020202020204" pitchFamily="34" charset="0"/>
              <a:buChar char="•"/>
              <a:defRPr sz="75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AD0E83C-AF84-5244-8A46-36376C1C05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5619" y="3026201"/>
            <a:ext cx="1431227" cy="693844"/>
          </a:xfrm>
        </p:spPr>
        <p:txBody>
          <a:bodyPr wrap="square">
            <a:spAutoFit/>
          </a:bodyPr>
          <a:lstStyle>
            <a:lvl1pPr marL="128588" indent="-128588">
              <a:buFont typeface="Arial" panose="020B0604020202020204" pitchFamily="34" charset="0"/>
              <a:buChar char="•"/>
              <a:defRPr sz="75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CB75760-1CF3-0242-BAA2-E19452F902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7263" y="3026201"/>
            <a:ext cx="1431227" cy="693844"/>
          </a:xfrm>
        </p:spPr>
        <p:txBody>
          <a:bodyPr wrap="square">
            <a:spAutoFit/>
          </a:bodyPr>
          <a:lstStyle>
            <a:lvl1pPr marL="128588" indent="-128588">
              <a:buFont typeface="Arial" panose="020B0604020202020204" pitchFamily="34" charset="0"/>
              <a:buChar char="•"/>
              <a:defRPr sz="75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3A311D8D-8DC1-3B4A-93E4-C6FF7171B0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78907" y="3026201"/>
            <a:ext cx="1431227" cy="693844"/>
          </a:xfrm>
        </p:spPr>
        <p:txBody>
          <a:bodyPr wrap="square">
            <a:spAutoFit/>
          </a:bodyPr>
          <a:lstStyle>
            <a:lvl1pPr marL="128588" indent="-128588">
              <a:buFont typeface="Arial" panose="020B0604020202020204" pitchFamily="34" charset="0"/>
              <a:buChar char="•"/>
              <a:defRPr sz="75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52E0F47A-7910-834B-B8C0-19ABB23E3F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2901" y="2743200"/>
            <a:ext cx="1440656" cy="171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A328BB22-AC71-0043-A171-7A417ED8775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074546" y="2743200"/>
            <a:ext cx="1440656" cy="171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868139CE-C9BB-6B4D-97C1-C45B7754D9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06190" y="2743200"/>
            <a:ext cx="1440656" cy="171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13C1508E-2CCE-E741-8D12-DEC07FFC853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547264" y="2743200"/>
            <a:ext cx="1440656" cy="171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2CEA34FE-C7A1-9644-A82A-311D9F5467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74193" y="2743200"/>
            <a:ext cx="1440656" cy="171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718923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Approach – 6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111A-AF8E-9E4F-95BB-2233C5B805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Project Approach – 6 Phases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44A3D2F7-12A7-D345-89E9-C2804ED949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173620"/>
            <a:ext cx="2708910" cy="169280"/>
          </a:xfrm>
        </p:spPr>
        <p:txBody>
          <a:bodyPr/>
          <a:lstStyle>
            <a:lvl1pPr>
              <a:defRPr sz="75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996434D-95C5-3A4A-822B-F2AAFD93E9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2900" y="684111"/>
            <a:ext cx="8455914" cy="2077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 b="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327781-DE23-6541-B6B8-9BF68AA55D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" y="1516836"/>
            <a:ext cx="620701" cy="57391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B503DEC-3D44-E54B-B871-07557CF14C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7334" y="1543806"/>
            <a:ext cx="563698" cy="52120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0B66494-D5B7-8E42-BBE7-3D572363BF3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1766" y="1543806"/>
            <a:ext cx="559118" cy="51697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66EE11C-096A-6A41-B3C9-F626EDB65AE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66200" y="1543807"/>
            <a:ext cx="531647" cy="49157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29EEA0C-3899-7B4A-8FEC-BEA88021468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0633" y="1567619"/>
            <a:ext cx="567203" cy="52444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5C6192-C8B0-8C41-A29B-1A465AC14A6D}"/>
              </a:ext>
            </a:extLst>
          </p:cNvPr>
          <p:cNvCxnSpPr>
            <a:cxnSpLocks/>
          </p:cNvCxnSpPr>
          <p:nvPr userDrawn="1"/>
        </p:nvCxnSpPr>
        <p:spPr>
          <a:xfrm>
            <a:off x="342900" y="2233484"/>
            <a:ext cx="500449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8C566F-9E20-7D42-980A-36B784E4DA39}"/>
              </a:ext>
            </a:extLst>
          </p:cNvPr>
          <p:cNvCxnSpPr>
            <a:cxnSpLocks/>
          </p:cNvCxnSpPr>
          <p:nvPr userDrawn="1"/>
        </p:nvCxnSpPr>
        <p:spPr>
          <a:xfrm>
            <a:off x="1817334" y="2233484"/>
            <a:ext cx="500449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D43441-2EDD-0640-8625-3CF46A13CD31}"/>
              </a:ext>
            </a:extLst>
          </p:cNvPr>
          <p:cNvCxnSpPr>
            <a:cxnSpLocks/>
          </p:cNvCxnSpPr>
          <p:nvPr userDrawn="1"/>
        </p:nvCxnSpPr>
        <p:spPr>
          <a:xfrm>
            <a:off x="3291767" y="2233484"/>
            <a:ext cx="500449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BCEC5A-64BB-A947-A1DA-BFC2B87C4EFC}"/>
              </a:ext>
            </a:extLst>
          </p:cNvPr>
          <p:cNvCxnSpPr>
            <a:cxnSpLocks/>
          </p:cNvCxnSpPr>
          <p:nvPr userDrawn="1"/>
        </p:nvCxnSpPr>
        <p:spPr>
          <a:xfrm>
            <a:off x="4766200" y="2233484"/>
            <a:ext cx="500449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3CE4EF-F9F4-1248-BCBA-48394100326B}"/>
              </a:ext>
            </a:extLst>
          </p:cNvPr>
          <p:cNvCxnSpPr>
            <a:cxnSpLocks/>
          </p:cNvCxnSpPr>
          <p:nvPr userDrawn="1"/>
        </p:nvCxnSpPr>
        <p:spPr>
          <a:xfrm>
            <a:off x="6240633" y="2233484"/>
            <a:ext cx="500449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0F24ACA-C57A-6542-A9DC-906E12AE06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331" y="3099353"/>
            <a:ext cx="1097280" cy="693844"/>
          </a:xfrm>
        </p:spPr>
        <p:txBody>
          <a:bodyPr wrap="square">
            <a:spAutoFit/>
          </a:bodyPr>
          <a:lstStyle>
            <a:lvl1pPr marL="128588" indent="-128588">
              <a:buFont typeface="Arial" panose="020B0604020202020204" pitchFamily="34" charset="0"/>
              <a:buChar char="•"/>
              <a:defRPr sz="75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80DC253-A653-EE48-9265-87DA583F1C6D}"/>
              </a:ext>
            </a:extLst>
          </p:cNvPr>
          <p:cNvSpPr txBox="1">
            <a:spLocks/>
          </p:cNvSpPr>
          <p:nvPr userDrawn="1"/>
        </p:nvSpPr>
        <p:spPr>
          <a:xfrm>
            <a:off x="342900" y="2411287"/>
            <a:ext cx="109728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/>
              <a:t>01 Alignment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F9D9EA2-A39B-364C-91C2-10DAEA01A7AD}"/>
              </a:ext>
            </a:extLst>
          </p:cNvPr>
          <p:cNvSpPr txBox="1">
            <a:spLocks/>
          </p:cNvSpPr>
          <p:nvPr userDrawn="1"/>
        </p:nvSpPr>
        <p:spPr>
          <a:xfrm>
            <a:off x="1817333" y="2411287"/>
            <a:ext cx="109728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/>
              <a:t>02 Learning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EC2D32C-9C04-8D47-B602-B406BAC6ED59}"/>
              </a:ext>
            </a:extLst>
          </p:cNvPr>
          <p:cNvSpPr txBox="1">
            <a:spLocks/>
          </p:cNvSpPr>
          <p:nvPr userDrawn="1"/>
        </p:nvSpPr>
        <p:spPr>
          <a:xfrm>
            <a:off x="3291767" y="2411287"/>
            <a:ext cx="109728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/>
              <a:t>03 Analysis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4319C03-4421-CB4C-99FA-4B5C37C68881}"/>
              </a:ext>
            </a:extLst>
          </p:cNvPr>
          <p:cNvSpPr txBox="1">
            <a:spLocks/>
          </p:cNvSpPr>
          <p:nvPr userDrawn="1"/>
        </p:nvSpPr>
        <p:spPr>
          <a:xfrm>
            <a:off x="4766200" y="2411287"/>
            <a:ext cx="1097280" cy="3231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/>
              <a:t>04 Ideation &amp; Envisioning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E5FB6C8-5EDD-514A-B17D-196988E2B5D1}"/>
              </a:ext>
            </a:extLst>
          </p:cNvPr>
          <p:cNvSpPr txBox="1">
            <a:spLocks/>
          </p:cNvSpPr>
          <p:nvPr userDrawn="1"/>
        </p:nvSpPr>
        <p:spPr>
          <a:xfrm>
            <a:off x="6240633" y="2411287"/>
            <a:ext cx="1097280" cy="3231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/>
              <a:t>05 Design &amp; Prototyping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D33DAF6-818F-DF42-9048-4EB0744BE9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17333" y="3099353"/>
            <a:ext cx="1097280" cy="693844"/>
          </a:xfrm>
        </p:spPr>
        <p:txBody>
          <a:bodyPr wrap="square">
            <a:spAutoFit/>
          </a:bodyPr>
          <a:lstStyle>
            <a:lvl1pPr marL="128588" indent="-128588">
              <a:buFont typeface="Arial" panose="020B0604020202020204" pitchFamily="34" charset="0"/>
              <a:buChar char="•"/>
              <a:defRPr sz="75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AD0E83C-AF84-5244-8A46-36376C1C05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767" y="3099353"/>
            <a:ext cx="1097280" cy="693844"/>
          </a:xfrm>
        </p:spPr>
        <p:txBody>
          <a:bodyPr wrap="square">
            <a:spAutoFit/>
          </a:bodyPr>
          <a:lstStyle>
            <a:lvl1pPr marL="128588" indent="-128588">
              <a:buFont typeface="Arial" panose="020B0604020202020204" pitchFamily="34" charset="0"/>
              <a:buChar char="•"/>
              <a:defRPr sz="75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CB75760-1CF3-0242-BAA2-E19452F902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66200" y="3099353"/>
            <a:ext cx="1097280" cy="693844"/>
          </a:xfrm>
        </p:spPr>
        <p:txBody>
          <a:bodyPr wrap="square">
            <a:spAutoFit/>
          </a:bodyPr>
          <a:lstStyle>
            <a:lvl1pPr marL="128588" indent="-128588">
              <a:buFont typeface="Arial" panose="020B0604020202020204" pitchFamily="34" charset="0"/>
              <a:buChar char="•"/>
              <a:defRPr sz="75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3A311D8D-8DC1-3B4A-93E4-C6FF7171B0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40633" y="3099353"/>
            <a:ext cx="1097280" cy="693844"/>
          </a:xfrm>
        </p:spPr>
        <p:txBody>
          <a:bodyPr wrap="square">
            <a:spAutoFit/>
          </a:bodyPr>
          <a:lstStyle>
            <a:lvl1pPr marL="128588" indent="-128588">
              <a:buFont typeface="Arial" panose="020B0604020202020204" pitchFamily="34" charset="0"/>
              <a:buChar char="•"/>
              <a:defRPr sz="75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51BD861C-C099-2242-98F1-B6E7EEED2BE6}"/>
              </a:ext>
            </a:extLst>
          </p:cNvPr>
          <p:cNvSpPr txBox="1">
            <a:spLocks/>
          </p:cNvSpPr>
          <p:nvPr userDrawn="1"/>
        </p:nvSpPr>
        <p:spPr>
          <a:xfrm>
            <a:off x="7696534" y="2411288"/>
            <a:ext cx="1097280" cy="3231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/>
              <a:t>06 Evaluation &amp; </a:t>
            </a:r>
            <a:br>
              <a:rPr lang="en-US" sz="1050"/>
            </a:br>
            <a:r>
              <a:rPr lang="en-US" sz="1050"/>
              <a:t>Implementation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141246F-69BD-0B41-BF52-D1152FCFAC26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96534" y="1542992"/>
            <a:ext cx="574759" cy="531435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FA191E-BA82-1B46-A82D-56261E200A50}"/>
              </a:ext>
            </a:extLst>
          </p:cNvPr>
          <p:cNvCxnSpPr>
            <a:cxnSpLocks/>
          </p:cNvCxnSpPr>
          <p:nvPr userDrawn="1"/>
        </p:nvCxnSpPr>
        <p:spPr>
          <a:xfrm>
            <a:off x="7696534" y="2233484"/>
            <a:ext cx="500449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D7341B1D-76E9-7D45-9DFE-D593920133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96534" y="3099353"/>
            <a:ext cx="1097280" cy="693844"/>
          </a:xfrm>
        </p:spPr>
        <p:txBody>
          <a:bodyPr wrap="square">
            <a:spAutoFit/>
          </a:bodyPr>
          <a:lstStyle>
            <a:lvl1pPr marL="128588" indent="-128588">
              <a:buFont typeface="Arial" panose="020B0604020202020204" pitchFamily="34" charset="0"/>
              <a:buChar char="•"/>
              <a:defRPr sz="75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5F7393A2-F20A-FB48-8098-C4DF269971E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42901" y="2783962"/>
            <a:ext cx="1097280" cy="297053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B176C60C-51C0-3B4D-AE38-AC9A7DFCED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17333" y="2783962"/>
            <a:ext cx="1097280" cy="297053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83DCF7C1-2E86-DD49-93B8-E0B5524415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291767" y="2783962"/>
            <a:ext cx="1097280" cy="297053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749D904C-AEC8-804C-B52A-C4D391166B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766200" y="2783962"/>
            <a:ext cx="1097280" cy="297053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45690D28-0402-5A47-B11A-2BEB72CBA6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40633" y="2783962"/>
            <a:ext cx="1097280" cy="297053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C0E5AE34-5390-1742-B24C-571FF75CA77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696534" y="2783962"/>
            <a:ext cx="1097280" cy="297053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5931838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 Descri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42900" y="342900"/>
            <a:ext cx="8455914" cy="3429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173620"/>
            <a:ext cx="2708910" cy="169280"/>
          </a:xfrm>
        </p:spPr>
        <p:txBody>
          <a:bodyPr/>
          <a:lstStyle>
            <a:lvl1pPr>
              <a:defRPr sz="75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00" y="857250"/>
            <a:ext cx="2484120" cy="445603"/>
          </a:xfrm>
        </p:spPr>
        <p:txBody>
          <a:bodyPr wrap="square">
            <a:spAutoFit/>
          </a:bodyPr>
          <a:lstStyle>
            <a:lvl1pPr>
              <a:defRPr sz="135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940" y="857250"/>
            <a:ext cx="2484120" cy="445603"/>
          </a:xfrm>
        </p:spPr>
        <p:txBody>
          <a:bodyPr wrap="square">
            <a:spAutoFit/>
          </a:bodyPr>
          <a:lstStyle>
            <a:lvl1pPr>
              <a:defRPr sz="135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9940" y="1550670"/>
            <a:ext cx="2484120" cy="2657219"/>
          </a:xfrm>
        </p:spPr>
        <p:txBody>
          <a:bodyPr wrap="square">
            <a:spAutoFit/>
          </a:bodyPr>
          <a:lstStyle>
            <a:lvl1pPr>
              <a:defRPr sz="105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6980" y="857250"/>
            <a:ext cx="2484120" cy="445603"/>
          </a:xfrm>
        </p:spPr>
        <p:txBody>
          <a:bodyPr wrap="square">
            <a:spAutoFit/>
          </a:bodyPr>
          <a:lstStyle>
            <a:lvl1pPr>
              <a:defRPr sz="135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16980" y="1550670"/>
            <a:ext cx="2484120" cy="2657219"/>
          </a:xfrm>
        </p:spPr>
        <p:txBody>
          <a:bodyPr wrap="square">
            <a:spAutoFit/>
          </a:bodyPr>
          <a:lstStyle>
            <a:lvl1pPr>
              <a:defRPr sz="105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4046861-98EF-8743-9C12-267EC1D8E7B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42900" y="2047786"/>
            <a:ext cx="2711054" cy="10287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05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A666C02-EA3A-C441-B424-21DB595FE3C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2900" y="3179189"/>
            <a:ext cx="2711054" cy="10287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05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</p:spTree>
    <p:extLst>
      <p:ext uri="{BB962C8B-B14F-4D97-AF65-F5344CB8AC3E}">
        <p14:creationId xmlns:p14="http://schemas.microsoft.com/office/powerpoint/2010/main" val="13800636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1FB1-EED5-E148-9A93-A29EB92D1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7298" y="915543"/>
            <a:ext cx="5919359" cy="2034548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50000"/>
              </a:lnSpc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1F754-B893-AE42-8D75-BA81D1A9A8FF}"/>
              </a:ext>
            </a:extLst>
          </p:cNvPr>
          <p:cNvSpPr txBox="1"/>
          <p:nvPr userDrawn="1"/>
        </p:nvSpPr>
        <p:spPr>
          <a:xfrm>
            <a:off x="7879404" y="4804943"/>
            <a:ext cx="704864" cy="1642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450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BD9E730-867D-BF4D-8996-7605F868D97E}"/>
              </a:ext>
            </a:extLst>
          </p:cNvPr>
          <p:cNvSpPr txBox="1">
            <a:spLocks/>
          </p:cNvSpPr>
          <p:nvPr userDrawn="1"/>
        </p:nvSpPr>
        <p:spPr>
          <a:xfrm>
            <a:off x="8623571" y="4804943"/>
            <a:ext cx="182199" cy="16420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750" smtClean="0">
                <a:solidFill>
                  <a:schemeClr val="bg1"/>
                </a:solidFill>
              </a:rPr>
              <a:pPr lvl="0"/>
              <a:t>‹#›</a:t>
            </a:fld>
            <a:endParaRPr lang="en-US" sz="75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0D6E288-882B-514C-B335-273A187E20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1" y="4829176"/>
            <a:ext cx="405405" cy="142874"/>
          </a:xfrm>
          <a:prstGeom prst="rect">
            <a:avLst/>
          </a:prstGeom>
        </p:spPr>
      </p:pic>
      <p:grpSp>
        <p:nvGrpSpPr>
          <p:cNvPr id="8" name="Graphic 4">
            <a:extLst>
              <a:ext uri="{FF2B5EF4-FFF2-40B4-BE49-F238E27FC236}">
                <a16:creationId xmlns:a16="http://schemas.microsoft.com/office/drawing/2014/main" id="{823A4988-0868-304B-AD24-7AFF2D3D342A}"/>
              </a:ext>
            </a:extLst>
          </p:cNvPr>
          <p:cNvGrpSpPr/>
          <p:nvPr userDrawn="1"/>
        </p:nvGrpSpPr>
        <p:grpSpPr>
          <a:xfrm>
            <a:off x="370574" y="171450"/>
            <a:ext cx="981880" cy="714375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DBA4B6-758F-E547-A4C5-72E7C40C04B9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67A9479-37D0-E448-A740-1DFA8790CA9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981FF5D2-40D7-B048-B33B-B448FA5F16F4}"/>
              </a:ext>
            </a:extLst>
          </p:cNvPr>
          <p:cNvGrpSpPr/>
          <p:nvPr userDrawn="1"/>
        </p:nvGrpSpPr>
        <p:grpSpPr>
          <a:xfrm rot="10800000">
            <a:off x="7819221" y="3914775"/>
            <a:ext cx="981880" cy="714375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EF95A2-728D-A049-91DE-CDD3C11B4CB1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41BF97-F3E8-2C41-8D83-077454953A5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B4BAB6-FAAD-BA41-8450-398BD1279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20107" y="3465670"/>
            <a:ext cx="2116550" cy="192938"/>
          </a:xfrm>
        </p:spPr>
        <p:txBody>
          <a:bodyPr>
            <a:spAutoFit/>
          </a:bodyPr>
          <a:lstStyle>
            <a:lvl1pPr algn="r">
              <a:defRPr sz="1200" b="1">
                <a:solidFill>
                  <a:schemeClr val="accent2"/>
                </a:solidFill>
              </a:defRPr>
            </a:lvl1pPr>
            <a:lvl2pPr marL="342900" indent="0">
              <a:buNone/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592503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E84340-BD33-8E44-99AA-6996388612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58622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FF8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31137FB-F149-DD41-B765-24A58A85D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3469" y="768226"/>
            <a:ext cx="457064" cy="408952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952A47A2-EF74-7B4A-948B-354D8CBA8096}"/>
              </a:ext>
            </a:extLst>
          </p:cNvPr>
          <p:cNvSpPr txBox="1">
            <a:spLocks/>
          </p:cNvSpPr>
          <p:nvPr userDrawn="1"/>
        </p:nvSpPr>
        <p:spPr>
          <a:xfrm>
            <a:off x="2920664" y="1339783"/>
            <a:ext cx="3302674" cy="5539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3600">
                <a:solidFill>
                  <a:schemeClr val="lt1"/>
                </a:solidFill>
              </a:rPr>
              <a:t>Disclaimer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14BDE5-32F5-E643-A4FF-D09A52DA71E1}"/>
              </a:ext>
            </a:extLst>
          </p:cNvPr>
          <p:cNvSpPr/>
          <p:nvPr userDrawn="1"/>
        </p:nvSpPr>
        <p:spPr>
          <a:xfrm>
            <a:off x="1930204" y="3768993"/>
            <a:ext cx="5283593" cy="860158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spcAft>
                <a:spcPts val="450"/>
              </a:spcAft>
              <a:defRPr/>
            </a:pPr>
            <a:r>
              <a:rPr lang="en-US"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This presentation was downloaded from Presales Stories. </a:t>
            </a:r>
          </a:p>
          <a:p>
            <a:pPr algn="ctr" defTabSz="685766">
              <a:defRPr/>
            </a:pPr>
            <a:r>
              <a:rPr lang="en-US"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Discover more content about EPAM’s Capabilities at </a:t>
            </a:r>
            <a:br>
              <a:rPr lang="en-US"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</a:br>
            <a:r>
              <a:rPr lang="en-US" sz="1200" b="1" u="sng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https://epa.ms/stories</a:t>
            </a:r>
            <a:endParaRPr lang="en-US" sz="1200" b="1">
              <a:solidFill>
                <a:schemeClr val="accent3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01F7317-9450-7F4E-8CF4-A6FAE6DBDD15}"/>
              </a:ext>
            </a:extLst>
          </p:cNvPr>
          <p:cNvSpPr txBox="1">
            <a:spLocks/>
          </p:cNvSpPr>
          <p:nvPr userDrawn="1"/>
        </p:nvSpPr>
        <p:spPr>
          <a:xfrm>
            <a:off x="2176138" y="2125837"/>
            <a:ext cx="4791725" cy="1203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1800" b="0">
                <a:solidFill>
                  <a:schemeClr val="bg1"/>
                </a:solidFill>
                <a:latin typeface="Calibri Light" panose="020F0302020204030204" pitchFamily="34" charset="0"/>
              </a:rPr>
              <a:t>All provided material can only be used under NDA</a:t>
            </a:r>
            <a:br>
              <a:rPr lang="en-US" sz="18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1800" b="0">
                <a:solidFill>
                  <a:schemeClr val="bg1"/>
                </a:solidFill>
                <a:latin typeface="Calibri Light" panose="020F0302020204030204" pitchFamily="34" charset="0"/>
              </a:rPr>
              <a:t>Slides can Contain Confidential Notes</a:t>
            </a:r>
            <a:br>
              <a:rPr lang="en-US" sz="18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1800" b="0">
                <a:solidFill>
                  <a:schemeClr val="bg1"/>
                </a:solidFill>
                <a:latin typeface="Calibri Light" panose="020F0302020204030204" pitchFamily="34" charset="0"/>
              </a:rPr>
              <a:t>Don’t Share As PPT</a:t>
            </a:r>
          </a:p>
        </p:txBody>
      </p:sp>
    </p:spTree>
    <p:extLst>
      <p:ext uri="{BB962C8B-B14F-4D97-AF65-F5344CB8AC3E}">
        <p14:creationId xmlns:p14="http://schemas.microsoft.com/office/powerpoint/2010/main" val="30004463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18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1" y="2156252"/>
            <a:ext cx="4148138" cy="830997"/>
          </a:xfrm>
        </p:spPr>
        <p:txBody>
          <a:bodyPr wrap="square">
            <a:spAutoFit/>
          </a:bodyPr>
          <a:lstStyle>
            <a:lvl1pPr>
              <a:defRPr sz="54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30503" y="1714500"/>
            <a:ext cx="2870597" cy="1929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30503" y="2060005"/>
            <a:ext cx="2870597" cy="21707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35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Insert Name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30503" y="2279543"/>
            <a:ext cx="2870597" cy="168845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Insert Job Title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30503" y="2745805"/>
            <a:ext cx="2870597" cy="168845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Insert email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30503" y="2961003"/>
            <a:ext cx="2870597" cy="168845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30503" y="3429000"/>
            <a:ext cx="2870597" cy="87980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B6A1A-ED6A-490A-AA56-15684042F07D}"/>
              </a:ext>
            </a:extLst>
          </p:cNvPr>
          <p:cNvCxnSpPr/>
          <p:nvPr userDrawn="1"/>
        </p:nvCxnSpPr>
        <p:spPr>
          <a:xfrm>
            <a:off x="5210175" y="1714500"/>
            <a:ext cx="0" cy="2651023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1" y="4829176"/>
            <a:ext cx="405405" cy="14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59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18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1" y="885825"/>
            <a:ext cx="3320078" cy="830997"/>
          </a:xfrm>
        </p:spPr>
        <p:txBody>
          <a:bodyPr wrap="square">
            <a:spAutoFit/>
          </a:bodyPr>
          <a:lstStyle>
            <a:lvl1pPr>
              <a:defRPr sz="54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5997" y="2038075"/>
            <a:ext cx="2870597" cy="1929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997" y="2383581"/>
            <a:ext cx="2870597" cy="21707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35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Insert Name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5997" y="2603119"/>
            <a:ext cx="2870597" cy="168845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Insert Job Title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5997" y="3069381"/>
            <a:ext cx="2870597" cy="168845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Insert email 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5997" y="3284578"/>
            <a:ext cx="2870597" cy="168845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5997" y="3752575"/>
            <a:ext cx="2870597" cy="87980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1" y="4829176"/>
            <a:ext cx="405405" cy="142874"/>
          </a:xfrm>
          <a:prstGeom prst="rect">
            <a:avLst/>
          </a:prstGeom>
        </p:spPr>
      </p:pic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6DCF78-A14C-7743-94BB-7E13C2AD86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1999" y="0"/>
            <a:ext cx="4572001" cy="51435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939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5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41191055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26" indent="-17142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6" y="1079500"/>
            <a:ext cx="3986213" cy="3397250"/>
          </a:xfrm>
        </p:spPr>
        <p:txBody>
          <a:bodyPr/>
          <a:lstStyle>
            <a:lvl1pPr marL="171426" indent="-17142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3112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42" indent="-171442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2" y="1079500"/>
            <a:ext cx="3986213" cy="3397250"/>
          </a:xfrm>
        </p:spPr>
        <p:txBody>
          <a:bodyPr/>
          <a:lstStyle>
            <a:lvl1pPr marL="171442" indent="-171442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94222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38" indent="-171438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3" y="1079500"/>
            <a:ext cx="3986213" cy="3397250"/>
          </a:xfrm>
        </p:spPr>
        <p:txBody>
          <a:bodyPr/>
          <a:lstStyle>
            <a:lvl1pPr marL="171438" indent="-171438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9562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30" indent="-17143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5" y="1079500"/>
            <a:ext cx="3986213" cy="3397250"/>
          </a:xfrm>
        </p:spPr>
        <p:txBody>
          <a:bodyPr/>
          <a:lstStyle>
            <a:lvl1pPr marL="171430" indent="-17143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153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0461953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6252515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1654567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8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589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1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05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877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8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10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656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339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1" cy="3397250"/>
          </a:xfr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21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62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8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3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8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8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8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8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8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3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3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3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3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3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54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5" y="1780394"/>
            <a:ext cx="3986211" cy="2696355"/>
          </a:xfr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4000" y="1"/>
            <a:ext cx="3810001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3556641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2" y="1780394"/>
            <a:ext cx="3993357" cy="2696355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2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1"/>
            <a:ext cx="3810001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93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8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171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331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189" indent="0">
              <a:buNone/>
              <a:defRPr b="1" i="0" cap="all" spc="200" baseline="0"/>
            </a:lvl2pPr>
            <a:lvl3pPr marL="914378" indent="0">
              <a:buNone/>
              <a:defRPr b="1" i="0" cap="all" spc="200" baseline="0"/>
            </a:lvl3pPr>
            <a:lvl4pPr marL="1371566" indent="0">
              <a:buNone/>
              <a:defRPr b="1" i="0" cap="all" spc="200" baseline="0"/>
            </a:lvl4pPr>
            <a:lvl5pPr marL="1828754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189" indent="0">
              <a:buNone/>
              <a:defRPr b="1" i="0" cap="all" spc="200" baseline="0"/>
            </a:lvl2pPr>
            <a:lvl3pPr marL="914378" indent="0">
              <a:buNone/>
              <a:defRPr b="1" i="0" cap="all" spc="200" baseline="0"/>
            </a:lvl3pPr>
            <a:lvl4pPr marL="1371566" indent="0">
              <a:buNone/>
              <a:defRPr b="1" i="0" cap="all" spc="200" baseline="0"/>
            </a:lvl4pPr>
            <a:lvl5pPr marL="1828754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189" indent="0">
              <a:buNone/>
              <a:defRPr b="1" i="0" cap="all" spc="200" baseline="0"/>
            </a:lvl2pPr>
            <a:lvl3pPr marL="914378" indent="0">
              <a:buNone/>
              <a:defRPr b="1" i="0" cap="all" spc="200" baseline="0"/>
            </a:lvl3pPr>
            <a:lvl4pPr marL="1371566" indent="0">
              <a:buNone/>
              <a:defRPr b="1" i="0" cap="all" spc="200" baseline="0"/>
            </a:lvl4pPr>
            <a:lvl5pPr marL="1828754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88656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38" indent="-171438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3" y="1079500"/>
            <a:ext cx="3986213" cy="3397250"/>
          </a:xfrm>
        </p:spPr>
        <p:txBody>
          <a:bodyPr/>
          <a:lstStyle>
            <a:lvl1pPr marL="171438" indent="-171438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991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4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18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1600">
                <a:latin typeface="+mj-lt"/>
              </a:defRPr>
            </a:lvl2pPr>
            <a:lvl3pPr marL="914378" indent="0">
              <a:buNone/>
              <a:defRPr sz="1600">
                <a:latin typeface="+mj-lt"/>
              </a:defRPr>
            </a:lvl3pPr>
            <a:lvl4pPr marL="1371566" indent="0">
              <a:buNone/>
              <a:defRPr sz="1600">
                <a:latin typeface="+mj-lt"/>
              </a:defRPr>
            </a:lvl4pPr>
            <a:lvl5pPr marL="1828754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>
                <a:solidFill>
                  <a:schemeClr val="bg1"/>
                </a:solidFill>
                <a:latin typeface="+mj-lt"/>
              </a:rPr>
            </a:br>
            <a:r>
              <a:rPr lang="en-US" sz="1600" baseline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2" y="-122439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9" y="3681860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89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022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932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42" indent="-171442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2" y="1079500"/>
            <a:ext cx="3986213" cy="3397250"/>
          </a:xfrm>
        </p:spPr>
        <p:txBody>
          <a:bodyPr/>
          <a:lstStyle>
            <a:lvl1pPr marL="171442" indent="-171442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942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8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88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1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17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8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10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279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705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1" cy="3397250"/>
          </a:xfr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25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04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8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3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8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8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8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8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8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3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3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3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3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3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81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5" y="1780394"/>
            <a:ext cx="3986211" cy="2696355"/>
          </a:xfr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4000" y="1"/>
            <a:ext cx="3810001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370564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2" y="1780394"/>
            <a:ext cx="3993357" cy="2696355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2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1"/>
            <a:ext cx="3810001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97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8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437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76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189" indent="0">
              <a:buNone/>
              <a:defRPr b="1" i="0" cap="all" spc="200" baseline="0"/>
            </a:lvl2pPr>
            <a:lvl3pPr marL="914378" indent="0">
              <a:buNone/>
              <a:defRPr b="1" i="0" cap="all" spc="200" baseline="0"/>
            </a:lvl3pPr>
            <a:lvl4pPr marL="1371566" indent="0">
              <a:buNone/>
              <a:defRPr b="1" i="0" cap="all" spc="200" baseline="0"/>
            </a:lvl4pPr>
            <a:lvl5pPr marL="1828754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189" indent="0">
              <a:buNone/>
              <a:defRPr b="1" i="0" cap="all" spc="200" baseline="0"/>
            </a:lvl2pPr>
            <a:lvl3pPr marL="914378" indent="0">
              <a:buNone/>
              <a:defRPr b="1" i="0" cap="all" spc="200" baseline="0"/>
            </a:lvl3pPr>
            <a:lvl4pPr marL="1371566" indent="0">
              <a:buNone/>
              <a:defRPr b="1" i="0" cap="all" spc="200" baseline="0"/>
            </a:lvl4pPr>
            <a:lvl5pPr marL="1828754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189" indent="0">
              <a:buNone/>
              <a:defRPr b="1" i="0" cap="all" spc="200" baseline="0"/>
            </a:lvl2pPr>
            <a:lvl3pPr marL="914378" indent="0">
              <a:buNone/>
              <a:defRPr b="1" i="0" cap="all" spc="200" baseline="0"/>
            </a:lvl3pPr>
            <a:lvl4pPr marL="1371566" indent="0">
              <a:buNone/>
              <a:defRPr b="1" i="0" cap="all" spc="200" baseline="0"/>
            </a:lvl4pPr>
            <a:lvl5pPr marL="1828754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26152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4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18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1600">
                <a:latin typeface="+mj-lt"/>
              </a:defRPr>
            </a:lvl2pPr>
            <a:lvl3pPr marL="914378" indent="0">
              <a:buNone/>
              <a:defRPr sz="1600">
                <a:latin typeface="+mj-lt"/>
              </a:defRPr>
            </a:lvl3pPr>
            <a:lvl4pPr marL="1371566" indent="0">
              <a:buNone/>
              <a:defRPr sz="1600">
                <a:latin typeface="+mj-lt"/>
              </a:defRPr>
            </a:lvl4pPr>
            <a:lvl5pPr marL="1828754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>
                <a:solidFill>
                  <a:schemeClr val="bg1"/>
                </a:solidFill>
                <a:latin typeface="+mj-lt"/>
              </a:rPr>
            </a:br>
            <a:r>
              <a:rPr lang="en-US" sz="1600" baseline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2" y="-122439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9" y="3681860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79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167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322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506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568267" y="704273"/>
            <a:ext cx="4575735" cy="41563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079898"/>
            <a:ext cx="3810584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97724" marR="0" indent="-97724" algn="l" defTabSz="257168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563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900" baseline="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15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033553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13" tIns="34290" rIns="68578" bIns="34290" anchor="ctr" anchorCtr="0">
            <a:normAutofit/>
          </a:bodyPr>
          <a:lstStyle>
            <a:lvl1pPr marL="0" indent="0">
              <a:buNone/>
              <a:defRPr sz="202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09873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6616" y="1076705"/>
            <a:ext cx="8430768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050"/>
            </a:lvl3pPr>
          </a:lstStyle>
          <a:p>
            <a:pPr lvl="0"/>
            <a:r>
              <a:rPr lang="en-US">
                <a:solidFill>
                  <a:srgbClr val="444444"/>
                </a:solidFill>
              </a:rPr>
              <a:t>Click to add text - Lorem </a:t>
            </a:r>
            <a:r>
              <a:rPr lang="en-US" err="1">
                <a:solidFill>
                  <a:srgbClr val="444444"/>
                </a:solidFill>
              </a:rPr>
              <a:t>ipsum</a:t>
            </a:r>
            <a:r>
              <a:rPr lang="en-US">
                <a:solidFill>
                  <a:srgbClr val="444444"/>
                </a:solidFill>
              </a:rPr>
              <a:t> dolor sit </a:t>
            </a:r>
            <a:r>
              <a:rPr lang="en-US" err="1">
                <a:solidFill>
                  <a:srgbClr val="444444"/>
                </a:solidFill>
              </a:rPr>
              <a:t>amet</a:t>
            </a:r>
            <a:r>
              <a:rPr lang="en-US">
                <a:solidFill>
                  <a:srgbClr val="444444"/>
                </a:solidFill>
              </a:rPr>
              <a:t>, </a:t>
            </a:r>
            <a:r>
              <a:rPr lang="en-US" err="1">
                <a:solidFill>
                  <a:srgbClr val="444444"/>
                </a:solidFill>
              </a:rPr>
              <a:t>consectetur</a:t>
            </a:r>
            <a:r>
              <a:rPr lang="en-US">
                <a:solidFill>
                  <a:srgbClr val="444444"/>
                </a:solidFill>
              </a:rPr>
              <a:t> adipiscing </a:t>
            </a:r>
            <a:r>
              <a:rPr lang="en-US" err="1">
                <a:solidFill>
                  <a:srgbClr val="444444"/>
                </a:solidFill>
              </a:rPr>
              <a:t>elit</a:t>
            </a:r>
            <a:r>
              <a:rPr lang="en-US">
                <a:solidFill>
                  <a:srgbClr val="444444"/>
                </a:solidFill>
              </a:rPr>
              <a:t>. </a:t>
            </a:r>
            <a:r>
              <a:rPr lang="en-US" err="1">
                <a:solidFill>
                  <a:srgbClr val="444444"/>
                </a:solidFill>
              </a:rPr>
              <a:t>Ut</a:t>
            </a:r>
            <a:r>
              <a:rPr lang="en-US">
                <a:solidFill>
                  <a:srgbClr val="444444"/>
                </a:solidFill>
              </a:rPr>
              <a:t> vitae </a:t>
            </a:r>
            <a:r>
              <a:rPr lang="en-US" err="1">
                <a:solidFill>
                  <a:srgbClr val="444444"/>
                </a:solidFill>
              </a:rPr>
              <a:t>laoreet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mauris</a:t>
            </a:r>
            <a:r>
              <a:rPr lang="en-US">
                <a:solidFill>
                  <a:srgbClr val="444444"/>
                </a:solidFill>
              </a:rPr>
              <a:t>. </a:t>
            </a:r>
            <a:r>
              <a:rPr lang="en-US" err="1">
                <a:solidFill>
                  <a:srgbClr val="444444"/>
                </a:solidFill>
              </a:rPr>
              <a:t>Sed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eleifend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lorem</a:t>
            </a:r>
            <a:r>
              <a:rPr lang="en-US">
                <a:solidFill>
                  <a:srgbClr val="444444"/>
                </a:solidFill>
              </a:rPr>
              <a:t> a </a:t>
            </a:r>
            <a:r>
              <a:rPr lang="en-US" err="1">
                <a:solidFill>
                  <a:srgbClr val="444444"/>
                </a:solidFill>
              </a:rPr>
              <a:t>purus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tincidunt</a:t>
            </a:r>
            <a:r>
              <a:rPr lang="en-US">
                <a:solidFill>
                  <a:srgbClr val="444444"/>
                </a:solidFill>
              </a:rPr>
              <a:t>, a </a:t>
            </a:r>
            <a:r>
              <a:rPr lang="en-US" err="1">
                <a:solidFill>
                  <a:srgbClr val="444444"/>
                </a:solidFill>
              </a:rPr>
              <a:t>malesuada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mauris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bibendum</a:t>
            </a:r>
            <a:r>
              <a:rPr lang="en-US">
                <a:solidFill>
                  <a:srgbClr val="444444"/>
                </a:solidFill>
              </a:rPr>
              <a:t>. </a:t>
            </a:r>
            <a:r>
              <a:rPr lang="en-US" err="1">
                <a:solidFill>
                  <a:srgbClr val="444444"/>
                </a:solidFill>
              </a:rPr>
              <a:t>Praesent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bibendum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justo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nec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metus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auctor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volutpat</a:t>
            </a:r>
            <a:r>
              <a:rPr lang="en-US">
                <a:solidFill>
                  <a:srgbClr val="444444"/>
                </a:solidFill>
              </a:rPr>
              <a:t>. </a:t>
            </a:r>
            <a:r>
              <a:rPr lang="en-US" err="1">
                <a:solidFill>
                  <a:srgbClr val="444444"/>
                </a:solidFill>
              </a:rPr>
              <a:t>Morbi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malesuada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mattis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eros</a:t>
            </a:r>
            <a:r>
              <a:rPr lang="en-US">
                <a:solidFill>
                  <a:srgbClr val="444444"/>
                </a:solidFill>
              </a:rPr>
              <a:t>, </a:t>
            </a:r>
            <a:r>
              <a:rPr lang="en-US" err="1">
                <a:solidFill>
                  <a:srgbClr val="444444"/>
                </a:solidFill>
              </a:rPr>
              <a:t>adipiscing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tempor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lorem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varius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eget</a:t>
            </a:r>
            <a:r>
              <a:rPr lang="en-US">
                <a:solidFill>
                  <a:srgbClr val="444444"/>
                </a:solidFill>
              </a:rPr>
              <a:t>…</a:t>
            </a:r>
            <a:endParaRPr lang="en-US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89607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7"/>
            <a:ext cx="8430768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18328" indent="-157730">
              <a:lnSpc>
                <a:spcPct val="120000"/>
              </a:lnSpc>
              <a:spcBef>
                <a:spcPts val="216"/>
              </a:spcBef>
              <a:buSzPct val="100000"/>
              <a:buFont typeface="Lucida Grande"/>
              <a:buChar char="–"/>
              <a:defRPr sz="1050" baseline="0"/>
            </a:lvl2pPr>
            <a:lvl3pPr marL="644636" indent="-130299">
              <a:lnSpc>
                <a:spcPct val="120000"/>
              </a:lnSpc>
              <a:spcBef>
                <a:spcPts val="198"/>
              </a:spcBef>
              <a:defRPr sz="1050" baseline="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add bulleted list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  <a:br>
              <a:rPr lang="en-US"/>
            </a:br>
            <a:endParaRPr lang="en-US"/>
          </a:p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724198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42" marR="0" indent="-171442" algn="l" defTabSz="914355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2" marR="0" lvl="0" indent="-171442" algn="l" defTabSz="914355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154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42" indent="-171442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2" y="1079500"/>
            <a:ext cx="3986213" cy="3397250"/>
          </a:xfrm>
        </p:spPr>
        <p:txBody>
          <a:bodyPr/>
          <a:lstStyle>
            <a:lvl1pPr marL="171442" indent="-171442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7942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42" marR="0" indent="-171442" algn="l" defTabSz="914355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2" marR="0" lvl="0" indent="-171442" algn="l" defTabSz="914355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09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1" y="1422400"/>
            <a:ext cx="3986211" cy="3054350"/>
          </a:xfrm>
        </p:spPr>
        <p:txBody>
          <a:bodyPr/>
          <a:lstStyle>
            <a:lvl1pPr marL="171442" indent="-171442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42" indent="-171442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08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1" y="1079500"/>
            <a:ext cx="3986211" cy="3397250"/>
          </a:xfrm>
        </p:spPr>
        <p:txBody>
          <a:bodyPr/>
          <a:lstStyle>
            <a:lvl1pPr marL="171442" marR="0" indent="-171442" algn="l" defTabSz="914355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75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42" marR="0" indent="-171442" algn="l" defTabSz="914355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60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598874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78" indent="0">
              <a:buNone/>
              <a:defRPr>
                <a:latin typeface="+mj-lt"/>
              </a:defRPr>
            </a:lvl2pPr>
            <a:lvl3pPr marL="914355" indent="0">
              <a:buNone/>
              <a:defRPr>
                <a:latin typeface="+mj-lt"/>
              </a:defRPr>
            </a:lvl3pPr>
            <a:lvl4pPr marL="1371532" indent="0">
              <a:buNone/>
              <a:defRPr>
                <a:latin typeface="+mj-lt"/>
              </a:defRPr>
            </a:lvl4pPr>
            <a:lvl5pPr marL="182870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3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45" indent="-28573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78" indent="0">
              <a:buNone/>
              <a:defRPr>
                <a:latin typeface="+mj-lt"/>
              </a:defRPr>
            </a:lvl2pPr>
            <a:lvl3pPr marL="914355" indent="0">
              <a:buNone/>
              <a:defRPr>
                <a:latin typeface="+mj-lt"/>
              </a:defRPr>
            </a:lvl3pPr>
            <a:lvl4pPr marL="1371532" indent="0">
              <a:buNone/>
              <a:defRPr>
                <a:latin typeface="+mj-lt"/>
              </a:defRPr>
            </a:lvl4pPr>
            <a:lvl5pPr marL="182870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78" indent="0">
              <a:buNone/>
              <a:defRPr>
                <a:latin typeface="+mj-lt"/>
              </a:defRPr>
            </a:lvl2pPr>
            <a:lvl3pPr marL="914355" indent="0">
              <a:buNone/>
              <a:defRPr>
                <a:latin typeface="+mj-lt"/>
              </a:defRPr>
            </a:lvl3pPr>
            <a:lvl4pPr marL="1371532" indent="0">
              <a:buNone/>
              <a:defRPr>
                <a:latin typeface="+mj-lt"/>
              </a:defRPr>
            </a:lvl4pPr>
            <a:lvl5pPr marL="182870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78" indent="0">
              <a:buNone/>
              <a:defRPr>
                <a:latin typeface="+mj-lt"/>
              </a:defRPr>
            </a:lvl2pPr>
            <a:lvl3pPr marL="914355" indent="0">
              <a:buNone/>
              <a:defRPr>
                <a:latin typeface="+mj-lt"/>
              </a:defRPr>
            </a:lvl3pPr>
            <a:lvl4pPr marL="1371532" indent="0">
              <a:buNone/>
              <a:defRPr>
                <a:latin typeface="+mj-lt"/>
              </a:defRPr>
            </a:lvl4pPr>
            <a:lvl5pPr marL="182870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78" indent="0">
              <a:buNone/>
              <a:defRPr>
                <a:latin typeface="+mj-lt"/>
              </a:defRPr>
            </a:lvl2pPr>
            <a:lvl3pPr marL="914355" indent="0">
              <a:buNone/>
              <a:defRPr>
                <a:latin typeface="+mj-lt"/>
              </a:defRPr>
            </a:lvl3pPr>
            <a:lvl4pPr marL="1371532" indent="0">
              <a:buNone/>
              <a:defRPr>
                <a:latin typeface="+mj-lt"/>
              </a:defRPr>
            </a:lvl4pPr>
            <a:lvl5pPr marL="182870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178" indent="0">
              <a:buNone/>
              <a:defRPr>
                <a:latin typeface="+mj-lt"/>
              </a:defRPr>
            </a:lvl2pPr>
            <a:lvl3pPr marL="914355" indent="0">
              <a:buNone/>
              <a:defRPr>
                <a:latin typeface="+mj-lt"/>
              </a:defRPr>
            </a:lvl3pPr>
            <a:lvl4pPr marL="1371532" indent="0">
              <a:buNone/>
              <a:defRPr>
                <a:latin typeface="+mj-lt"/>
              </a:defRPr>
            </a:lvl4pPr>
            <a:lvl5pPr marL="182870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3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45" indent="-28573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3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45" indent="-28573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3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45" indent="-28573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3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45" indent="-28573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3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45" indent="-28573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The extras</a:t>
            </a:r>
          </a:p>
        </p:txBody>
      </p:sp>
    </p:spTree>
    <p:extLst>
      <p:ext uri="{BB962C8B-B14F-4D97-AF65-F5344CB8AC3E}">
        <p14:creationId xmlns:p14="http://schemas.microsoft.com/office/powerpoint/2010/main" val="989826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5" y="1780394"/>
            <a:ext cx="3986211" cy="2696355"/>
          </a:xfrm>
        </p:spPr>
        <p:txBody>
          <a:bodyPr/>
          <a:lstStyle>
            <a:lvl1pPr marL="171442" marR="0" indent="-171442" algn="l" defTabSz="914355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4001" y="2"/>
            <a:ext cx="3810001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550318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2" y="1780394"/>
            <a:ext cx="3993357" cy="2696355"/>
          </a:xfrm>
        </p:spPr>
        <p:txBody>
          <a:bodyPr/>
          <a:lstStyle>
            <a:lvl1pPr marL="171442" indent="-171442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3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2"/>
            <a:ext cx="3810001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70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42" marR="0" indent="-171442" algn="l" defTabSz="914355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2" marR="0" lvl="0" indent="-171442" algn="l" defTabSz="914355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545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1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9573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178" indent="0">
              <a:buNone/>
              <a:defRPr b="1" i="0" cap="all" spc="200" baseline="0"/>
            </a:lvl2pPr>
            <a:lvl3pPr marL="914355" indent="0">
              <a:buNone/>
              <a:defRPr b="1" i="0" cap="all" spc="200" baseline="0"/>
            </a:lvl3pPr>
            <a:lvl4pPr marL="1371532" indent="0">
              <a:buNone/>
              <a:defRPr b="1" i="0" cap="all" spc="200" baseline="0"/>
            </a:lvl4pPr>
            <a:lvl5pPr marL="1828709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178" indent="0">
              <a:buNone/>
              <a:defRPr b="1" i="0" cap="all" spc="200" baseline="0"/>
            </a:lvl2pPr>
            <a:lvl3pPr marL="914355" indent="0">
              <a:buNone/>
              <a:defRPr b="1" i="0" cap="all" spc="200" baseline="0"/>
            </a:lvl3pPr>
            <a:lvl4pPr marL="1371532" indent="0">
              <a:buNone/>
              <a:defRPr b="1" i="0" cap="all" spc="200" baseline="0"/>
            </a:lvl4pPr>
            <a:lvl5pPr marL="1828709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178" indent="0">
              <a:buNone/>
              <a:defRPr b="1" i="0" cap="all" spc="200" baseline="0"/>
            </a:lvl2pPr>
            <a:lvl3pPr marL="914355" indent="0">
              <a:buNone/>
              <a:defRPr b="1" i="0" cap="all" spc="200" baseline="0"/>
            </a:lvl3pPr>
            <a:lvl4pPr marL="1371532" indent="0">
              <a:buNone/>
              <a:defRPr b="1" i="0" cap="all" spc="200" baseline="0"/>
            </a:lvl4pPr>
            <a:lvl5pPr marL="1828709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7077587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5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18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178" indent="0">
              <a:buNone/>
              <a:defRPr sz="1600">
                <a:latin typeface="+mj-lt"/>
              </a:defRPr>
            </a:lvl2pPr>
            <a:lvl3pPr marL="914355" indent="0">
              <a:buNone/>
              <a:defRPr sz="1600">
                <a:latin typeface="+mj-lt"/>
              </a:defRPr>
            </a:lvl3pPr>
            <a:lvl4pPr marL="1371532" indent="0">
              <a:buNone/>
              <a:defRPr sz="1600">
                <a:latin typeface="+mj-lt"/>
              </a:defRPr>
            </a:lvl4pPr>
            <a:lvl5pPr marL="1828709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>
                <a:solidFill>
                  <a:schemeClr val="bg1"/>
                </a:solidFill>
                <a:latin typeface="+mj-lt"/>
              </a:rPr>
            </a:br>
            <a:r>
              <a:rPr lang="en-US" sz="1600" baseline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3" y="-122439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9" y="3681861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6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1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1252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3834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cap="all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31016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4155522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568267" y="704273"/>
            <a:ext cx="4575735" cy="41563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079898"/>
            <a:ext cx="3810584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97721" marR="0" indent="-97721" algn="l" defTabSz="25716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563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900" baseline="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15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401300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13" tIns="34290" rIns="68578" bIns="34290" anchor="ctr" anchorCtr="0">
            <a:normAutofit/>
          </a:bodyPr>
          <a:lstStyle>
            <a:lvl1pPr marL="0" indent="0">
              <a:buNone/>
              <a:defRPr sz="202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1031361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6616" y="1076705"/>
            <a:ext cx="8430768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050"/>
            </a:lvl3pPr>
          </a:lstStyle>
          <a:p>
            <a:pPr lvl="0"/>
            <a:r>
              <a:rPr lang="en-US">
                <a:solidFill>
                  <a:srgbClr val="444444"/>
                </a:solidFill>
              </a:rPr>
              <a:t>Click to add text - Lorem </a:t>
            </a:r>
            <a:r>
              <a:rPr lang="en-US" err="1">
                <a:solidFill>
                  <a:srgbClr val="444444"/>
                </a:solidFill>
              </a:rPr>
              <a:t>ipsum</a:t>
            </a:r>
            <a:r>
              <a:rPr lang="en-US">
                <a:solidFill>
                  <a:srgbClr val="444444"/>
                </a:solidFill>
              </a:rPr>
              <a:t> dolor sit </a:t>
            </a:r>
            <a:r>
              <a:rPr lang="en-US" err="1">
                <a:solidFill>
                  <a:srgbClr val="444444"/>
                </a:solidFill>
              </a:rPr>
              <a:t>amet</a:t>
            </a:r>
            <a:r>
              <a:rPr lang="en-US">
                <a:solidFill>
                  <a:srgbClr val="444444"/>
                </a:solidFill>
              </a:rPr>
              <a:t>, </a:t>
            </a:r>
            <a:r>
              <a:rPr lang="en-US" err="1">
                <a:solidFill>
                  <a:srgbClr val="444444"/>
                </a:solidFill>
              </a:rPr>
              <a:t>consectetur</a:t>
            </a:r>
            <a:r>
              <a:rPr lang="en-US">
                <a:solidFill>
                  <a:srgbClr val="444444"/>
                </a:solidFill>
              </a:rPr>
              <a:t> adipiscing </a:t>
            </a:r>
            <a:r>
              <a:rPr lang="en-US" err="1">
                <a:solidFill>
                  <a:srgbClr val="444444"/>
                </a:solidFill>
              </a:rPr>
              <a:t>elit</a:t>
            </a:r>
            <a:r>
              <a:rPr lang="en-US">
                <a:solidFill>
                  <a:srgbClr val="444444"/>
                </a:solidFill>
              </a:rPr>
              <a:t>. </a:t>
            </a:r>
            <a:r>
              <a:rPr lang="en-US" err="1">
                <a:solidFill>
                  <a:srgbClr val="444444"/>
                </a:solidFill>
              </a:rPr>
              <a:t>Ut</a:t>
            </a:r>
            <a:r>
              <a:rPr lang="en-US">
                <a:solidFill>
                  <a:srgbClr val="444444"/>
                </a:solidFill>
              </a:rPr>
              <a:t> vitae </a:t>
            </a:r>
            <a:r>
              <a:rPr lang="en-US" err="1">
                <a:solidFill>
                  <a:srgbClr val="444444"/>
                </a:solidFill>
              </a:rPr>
              <a:t>laoreet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mauris</a:t>
            </a:r>
            <a:r>
              <a:rPr lang="en-US">
                <a:solidFill>
                  <a:srgbClr val="444444"/>
                </a:solidFill>
              </a:rPr>
              <a:t>. </a:t>
            </a:r>
            <a:r>
              <a:rPr lang="en-US" err="1">
                <a:solidFill>
                  <a:srgbClr val="444444"/>
                </a:solidFill>
              </a:rPr>
              <a:t>Sed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eleifend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lorem</a:t>
            </a:r>
            <a:r>
              <a:rPr lang="en-US">
                <a:solidFill>
                  <a:srgbClr val="444444"/>
                </a:solidFill>
              </a:rPr>
              <a:t> a </a:t>
            </a:r>
            <a:r>
              <a:rPr lang="en-US" err="1">
                <a:solidFill>
                  <a:srgbClr val="444444"/>
                </a:solidFill>
              </a:rPr>
              <a:t>purus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tincidunt</a:t>
            </a:r>
            <a:r>
              <a:rPr lang="en-US">
                <a:solidFill>
                  <a:srgbClr val="444444"/>
                </a:solidFill>
              </a:rPr>
              <a:t>, a </a:t>
            </a:r>
            <a:r>
              <a:rPr lang="en-US" err="1">
                <a:solidFill>
                  <a:srgbClr val="444444"/>
                </a:solidFill>
              </a:rPr>
              <a:t>malesuada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mauris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bibendum</a:t>
            </a:r>
            <a:r>
              <a:rPr lang="en-US">
                <a:solidFill>
                  <a:srgbClr val="444444"/>
                </a:solidFill>
              </a:rPr>
              <a:t>. </a:t>
            </a:r>
            <a:r>
              <a:rPr lang="en-US" err="1">
                <a:solidFill>
                  <a:srgbClr val="444444"/>
                </a:solidFill>
              </a:rPr>
              <a:t>Praesent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bibendum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justo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nec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metus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auctor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volutpat</a:t>
            </a:r>
            <a:r>
              <a:rPr lang="en-US">
                <a:solidFill>
                  <a:srgbClr val="444444"/>
                </a:solidFill>
              </a:rPr>
              <a:t>. </a:t>
            </a:r>
            <a:r>
              <a:rPr lang="en-US" err="1">
                <a:solidFill>
                  <a:srgbClr val="444444"/>
                </a:solidFill>
              </a:rPr>
              <a:t>Morbi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malesuada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mattis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eros</a:t>
            </a:r>
            <a:r>
              <a:rPr lang="en-US">
                <a:solidFill>
                  <a:srgbClr val="444444"/>
                </a:solidFill>
              </a:rPr>
              <a:t>, </a:t>
            </a:r>
            <a:r>
              <a:rPr lang="en-US" err="1">
                <a:solidFill>
                  <a:srgbClr val="444444"/>
                </a:solidFill>
              </a:rPr>
              <a:t>adipiscing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tempor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lorem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varius</a:t>
            </a:r>
            <a:r>
              <a:rPr lang="en-US">
                <a:solidFill>
                  <a:srgbClr val="444444"/>
                </a:solidFill>
              </a:rPr>
              <a:t> </a:t>
            </a:r>
            <a:r>
              <a:rPr lang="en-US" err="1">
                <a:solidFill>
                  <a:srgbClr val="444444"/>
                </a:solidFill>
              </a:rPr>
              <a:t>eget</a:t>
            </a:r>
            <a:r>
              <a:rPr lang="en-US">
                <a:solidFill>
                  <a:srgbClr val="444444"/>
                </a:solidFill>
              </a:rPr>
              <a:t>…</a:t>
            </a:r>
            <a:endParaRPr lang="en-US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0983456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7"/>
            <a:ext cx="8430768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296" marR="0" indent="-130296" algn="l" defTabSz="34288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18318" indent="-157726">
              <a:lnSpc>
                <a:spcPct val="120000"/>
              </a:lnSpc>
              <a:spcBef>
                <a:spcPts val="216"/>
              </a:spcBef>
              <a:buSzPct val="100000"/>
              <a:buFont typeface="Lucida Grande"/>
              <a:buChar char="–"/>
              <a:defRPr sz="1050" baseline="0"/>
            </a:lvl2pPr>
            <a:lvl3pPr marL="644620" indent="-130296">
              <a:lnSpc>
                <a:spcPct val="120000"/>
              </a:lnSpc>
              <a:spcBef>
                <a:spcPts val="198"/>
              </a:spcBef>
              <a:defRPr sz="1050" baseline="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add bulleted list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  <a:br>
              <a:rPr lang="en-US"/>
            </a:br>
            <a:endParaRPr lang="en-US"/>
          </a:p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5979270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5930503" y="0"/>
            <a:ext cx="3213496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18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173620"/>
            <a:ext cx="2708910" cy="169280"/>
          </a:xfrm>
          <a:prstGeom prst="rect">
            <a:avLst/>
          </a:prstGeom>
        </p:spPr>
        <p:txBody>
          <a:bodyPr/>
          <a:lstStyle>
            <a:lvl1pPr>
              <a:defRPr sz="75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2900"/>
            <a:ext cx="4909521" cy="3429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675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5EA86B2-2B5D-8D66-E08E-1B44CB021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292747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7955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693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04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241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80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81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17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3638215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33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6553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0910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0718910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>
                <a:solidFill>
                  <a:schemeClr val="bg1"/>
                </a:solidFill>
                <a:latin typeface="+mj-lt"/>
              </a:rPr>
            </a:br>
            <a:r>
              <a:rPr lang="en-US" sz="1600" baseline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45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4" Type="http://schemas.openxmlformats.org/officeDocument/2006/relationships/image" Target="../media/image7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49.xml"/><Relationship Id="rId18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39.xml"/><Relationship Id="rId21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17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52.xml"/><Relationship Id="rId20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51.xml"/><Relationship Id="rId23" Type="http://schemas.openxmlformats.org/officeDocument/2006/relationships/image" Target="../media/image5.emf"/><Relationship Id="rId10" Type="http://schemas.openxmlformats.org/officeDocument/2006/relationships/slideLayout" Target="../slideLayouts/slideLayout146.xml"/><Relationship Id="rId19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50.xml"/><Relationship Id="rId22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9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159.xml"/><Relationship Id="rId16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7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1.xml"/><Relationship Id="rId13" Type="http://schemas.openxmlformats.org/officeDocument/2006/relationships/slideLayout" Target="../slideLayouts/slideLayout186.xml"/><Relationship Id="rId18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76.xml"/><Relationship Id="rId21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80.xml"/><Relationship Id="rId12" Type="http://schemas.openxmlformats.org/officeDocument/2006/relationships/slideLayout" Target="../slideLayouts/slideLayout185.xml"/><Relationship Id="rId17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75.xml"/><Relationship Id="rId16" Type="http://schemas.openxmlformats.org/officeDocument/2006/relationships/slideLayout" Target="../slideLayouts/slideLayout189.xml"/><Relationship Id="rId20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74.xml"/><Relationship Id="rId6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78.xml"/><Relationship Id="rId15" Type="http://schemas.openxmlformats.org/officeDocument/2006/relationships/slideLayout" Target="../slideLayouts/slideLayout188.xml"/><Relationship Id="rId23" Type="http://schemas.openxmlformats.org/officeDocument/2006/relationships/image" Target="../media/image5.emf"/><Relationship Id="rId10" Type="http://schemas.openxmlformats.org/officeDocument/2006/relationships/slideLayout" Target="../slideLayouts/slideLayout183.xml"/><Relationship Id="rId19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77.xml"/><Relationship Id="rId9" Type="http://schemas.openxmlformats.org/officeDocument/2006/relationships/slideLayout" Target="../slideLayouts/slideLayout182.xml"/><Relationship Id="rId14" Type="http://schemas.openxmlformats.org/officeDocument/2006/relationships/slideLayout" Target="../slideLayouts/slideLayout187.xml"/><Relationship Id="rId22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7.xml"/><Relationship Id="rId18" Type="http://schemas.openxmlformats.org/officeDocument/2006/relationships/slideLayout" Target="../slideLayouts/slideLayout212.xml"/><Relationship Id="rId26" Type="http://schemas.openxmlformats.org/officeDocument/2006/relationships/slideLayout" Target="../slideLayouts/slideLayout220.xml"/><Relationship Id="rId39" Type="http://schemas.openxmlformats.org/officeDocument/2006/relationships/slideLayout" Target="../slideLayouts/slideLayout233.xml"/><Relationship Id="rId21" Type="http://schemas.openxmlformats.org/officeDocument/2006/relationships/slideLayout" Target="../slideLayouts/slideLayout215.xml"/><Relationship Id="rId34" Type="http://schemas.openxmlformats.org/officeDocument/2006/relationships/slideLayout" Target="../slideLayouts/slideLayout228.xml"/><Relationship Id="rId42" Type="http://schemas.openxmlformats.org/officeDocument/2006/relationships/slideLayout" Target="../slideLayouts/slideLayout236.xml"/><Relationship Id="rId47" Type="http://schemas.openxmlformats.org/officeDocument/2006/relationships/slideLayout" Target="../slideLayouts/slideLayout241.xml"/><Relationship Id="rId50" Type="http://schemas.openxmlformats.org/officeDocument/2006/relationships/image" Target="../media/image8.png"/><Relationship Id="rId7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196.xml"/><Relationship Id="rId16" Type="http://schemas.openxmlformats.org/officeDocument/2006/relationships/slideLayout" Target="../slideLayouts/slideLayout210.xml"/><Relationship Id="rId29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05.xml"/><Relationship Id="rId24" Type="http://schemas.openxmlformats.org/officeDocument/2006/relationships/slideLayout" Target="../slideLayouts/slideLayout218.xml"/><Relationship Id="rId32" Type="http://schemas.openxmlformats.org/officeDocument/2006/relationships/slideLayout" Target="../slideLayouts/slideLayout226.xml"/><Relationship Id="rId37" Type="http://schemas.openxmlformats.org/officeDocument/2006/relationships/slideLayout" Target="../slideLayouts/slideLayout231.xml"/><Relationship Id="rId40" Type="http://schemas.openxmlformats.org/officeDocument/2006/relationships/slideLayout" Target="../slideLayouts/slideLayout234.xml"/><Relationship Id="rId45" Type="http://schemas.openxmlformats.org/officeDocument/2006/relationships/slideLayout" Target="../slideLayouts/slideLayout239.xml"/><Relationship Id="rId5" Type="http://schemas.openxmlformats.org/officeDocument/2006/relationships/slideLayout" Target="../slideLayouts/slideLayout199.xml"/><Relationship Id="rId15" Type="http://schemas.openxmlformats.org/officeDocument/2006/relationships/slideLayout" Target="../slideLayouts/slideLayout209.xml"/><Relationship Id="rId23" Type="http://schemas.openxmlformats.org/officeDocument/2006/relationships/slideLayout" Target="../slideLayouts/slideLayout217.xml"/><Relationship Id="rId28" Type="http://schemas.openxmlformats.org/officeDocument/2006/relationships/slideLayout" Target="../slideLayouts/slideLayout222.xml"/><Relationship Id="rId36" Type="http://schemas.openxmlformats.org/officeDocument/2006/relationships/slideLayout" Target="../slideLayouts/slideLayout230.xml"/><Relationship Id="rId49" Type="http://schemas.openxmlformats.org/officeDocument/2006/relationships/theme" Target="../theme/theme14.xml"/><Relationship Id="rId10" Type="http://schemas.openxmlformats.org/officeDocument/2006/relationships/slideLayout" Target="../slideLayouts/slideLayout204.xml"/><Relationship Id="rId19" Type="http://schemas.openxmlformats.org/officeDocument/2006/relationships/slideLayout" Target="../slideLayouts/slideLayout213.xml"/><Relationship Id="rId31" Type="http://schemas.openxmlformats.org/officeDocument/2006/relationships/slideLayout" Target="../slideLayouts/slideLayout225.xml"/><Relationship Id="rId44" Type="http://schemas.openxmlformats.org/officeDocument/2006/relationships/slideLayout" Target="../slideLayouts/slideLayout238.xml"/><Relationship Id="rId4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203.xml"/><Relationship Id="rId14" Type="http://schemas.openxmlformats.org/officeDocument/2006/relationships/slideLayout" Target="../slideLayouts/slideLayout208.xml"/><Relationship Id="rId22" Type="http://schemas.openxmlformats.org/officeDocument/2006/relationships/slideLayout" Target="../slideLayouts/slideLayout216.xml"/><Relationship Id="rId27" Type="http://schemas.openxmlformats.org/officeDocument/2006/relationships/slideLayout" Target="../slideLayouts/slideLayout221.xml"/><Relationship Id="rId30" Type="http://schemas.openxmlformats.org/officeDocument/2006/relationships/slideLayout" Target="../slideLayouts/slideLayout224.xml"/><Relationship Id="rId35" Type="http://schemas.openxmlformats.org/officeDocument/2006/relationships/slideLayout" Target="../slideLayouts/slideLayout229.xml"/><Relationship Id="rId43" Type="http://schemas.openxmlformats.org/officeDocument/2006/relationships/slideLayout" Target="../slideLayouts/slideLayout237.xml"/><Relationship Id="rId48" Type="http://schemas.openxmlformats.org/officeDocument/2006/relationships/slideLayout" Target="../slideLayouts/slideLayout242.xml"/><Relationship Id="rId8" Type="http://schemas.openxmlformats.org/officeDocument/2006/relationships/slideLayout" Target="../slideLayouts/slideLayout202.xml"/><Relationship Id="rId51" Type="http://schemas.openxmlformats.org/officeDocument/2006/relationships/image" Target="../media/image9.svg"/><Relationship Id="rId3" Type="http://schemas.openxmlformats.org/officeDocument/2006/relationships/slideLayout" Target="../slideLayouts/slideLayout197.xml"/><Relationship Id="rId12" Type="http://schemas.openxmlformats.org/officeDocument/2006/relationships/slideLayout" Target="../slideLayouts/slideLayout206.xml"/><Relationship Id="rId17" Type="http://schemas.openxmlformats.org/officeDocument/2006/relationships/slideLayout" Target="../slideLayouts/slideLayout211.xml"/><Relationship Id="rId25" Type="http://schemas.openxmlformats.org/officeDocument/2006/relationships/slideLayout" Target="../slideLayouts/slideLayout219.xml"/><Relationship Id="rId33" Type="http://schemas.openxmlformats.org/officeDocument/2006/relationships/slideLayout" Target="../slideLayouts/slideLayout227.xml"/><Relationship Id="rId38" Type="http://schemas.openxmlformats.org/officeDocument/2006/relationships/slideLayout" Target="../slideLayouts/slideLayout232.xml"/><Relationship Id="rId46" Type="http://schemas.openxmlformats.org/officeDocument/2006/relationships/slideLayout" Target="../slideLayouts/slideLayout240.xml"/><Relationship Id="rId20" Type="http://schemas.openxmlformats.org/officeDocument/2006/relationships/slideLayout" Target="../slideLayouts/slideLayout214.xml"/><Relationship Id="rId41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200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43.xml"/><Relationship Id="rId6" Type="http://schemas.openxmlformats.org/officeDocument/2006/relationships/image" Target="../media/image5.emf"/><Relationship Id="rId5" Type="http://schemas.openxmlformats.org/officeDocument/2006/relationships/theme" Target="../theme/theme15.xml"/><Relationship Id="rId4" Type="http://schemas.openxmlformats.org/officeDocument/2006/relationships/slideLayout" Target="../slideLayouts/slideLayout24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5.emf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29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image" Target="../media/image5.emf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84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5" Type="http://schemas.openxmlformats.org/officeDocument/2006/relationships/image" Target="../media/image5.emf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8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23" Type="http://schemas.openxmlformats.org/officeDocument/2006/relationships/image" Target="../media/image5.emf"/><Relationship Id="rId10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Relationship Id="rId22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6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6" y="3843769"/>
            <a:ext cx="1945326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3670" r:id="rId2"/>
    <p:sldLayoutId id="2147483696" r:id="rId3"/>
    <p:sldLayoutId id="2147484027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 userDrawn="1"/>
        </p:nvSpPr>
        <p:spPr>
          <a:xfrm>
            <a:off x="7421113" y="4900044"/>
            <a:ext cx="1493520" cy="196206"/>
          </a:xfrm>
          <a:prstGeom prst="rect">
            <a:avLst/>
          </a:prstGeom>
          <a:noFill/>
        </p:spPr>
        <p:txBody>
          <a:bodyPr wrap="square" lIns="68526" tIns="34289" rIns="68526" bIns="34289" rtlCol="0">
            <a:spAutoFit/>
          </a:bodyPr>
          <a:lstStyle/>
          <a:p>
            <a:pPr algn="r" defTabSz="342542"/>
            <a:fld id="{C2C0EDAD-27A0-9447-9004-E733B36B95C3}" type="slidenum">
              <a:rPr lang="en-US" sz="825" smtClean="0">
                <a:solidFill>
                  <a:srgbClr val="CCCCCC"/>
                </a:solidFill>
                <a:cs typeface="Trebuchet MS"/>
              </a:rPr>
              <a:pPr algn="r" defTabSz="342542"/>
              <a:t>‹#›</a:t>
            </a:fld>
            <a:endParaRPr lang="en-US" sz="825">
              <a:solidFill>
                <a:srgbClr val="CCCCCC"/>
              </a:solidFill>
              <a:cs typeface="Trebuchet MS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880559" y="4921739"/>
            <a:ext cx="2316480" cy="161581"/>
          </a:xfrm>
          <a:prstGeom prst="rect">
            <a:avLst/>
          </a:prstGeom>
          <a:noFill/>
        </p:spPr>
        <p:txBody>
          <a:bodyPr wrap="square" lIns="68526" tIns="34289" rIns="68526" bIns="34289" rtlCol="0">
            <a:spAutoFit/>
          </a:bodyPr>
          <a:lstStyle/>
          <a:p>
            <a:pPr defTabSz="342542"/>
            <a:r>
              <a:rPr lang="en-US" sz="600" kern="0" spc="15">
                <a:solidFill>
                  <a:schemeClr val="accent1"/>
                </a:solidFill>
                <a:cs typeface="Trebuchet MS"/>
              </a:rPr>
              <a:t>CONFIDENTIAL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prstGeom prst="rect">
            <a:avLst/>
          </a:prstGeom>
        </p:spPr>
        <p:txBody>
          <a:bodyPr vert="horz" lIns="27432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84" y="4933231"/>
            <a:ext cx="428901" cy="16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26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</p:sldLayoutIdLst>
  <p:hf sldNum="0" hdr="0" dt="0"/>
  <p:txStyles>
    <p:titleStyle>
      <a:lvl1pPr algn="l" defTabSz="342857" rtl="0" eaLnBrk="1" latinLnBrk="0" hangingPunct="1">
        <a:spcBef>
          <a:spcPct val="0"/>
        </a:spcBef>
        <a:buNone/>
        <a:defRPr sz="2400" kern="1200" cap="all" baseline="0">
          <a:solidFill>
            <a:schemeClr val="tx1"/>
          </a:solidFill>
          <a:latin typeface="+mj-lt"/>
          <a:ea typeface="+mj-ea"/>
          <a:cs typeface="Arial Black"/>
        </a:defRPr>
      </a:lvl1pPr>
    </p:titleStyle>
    <p:bodyStyle>
      <a:lvl1pPr marL="257144" indent="-257144" algn="l" defTabSz="342857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5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557143" indent="-214288" algn="l" defTabSz="342857" rtl="0" eaLnBrk="1" latinLnBrk="0" hangingPunct="1">
        <a:spcBef>
          <a:spcPct val="20000"/>
        </a:spcBef>
        <a:buFont typeface="Arial"/>
        <a:buChar char="–"/>
        <a:defRPr sz="1425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857144" indent="-171430" algn="l" defTabSz="342857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200000" indent="-171430" algn="l" defTabSz="342857" rtl="0" eaLnBrk="1" latinLnBrk="0" hangingPunct="1">
        <a:spcBef>
          <a:spcPct val="20000"/>
        </a:spcBef>
        <a:buFont typeface="Arial"/>
        <a:buChar char="–"/>
        <a:defRPr sz="975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1542857" indent="-171430" algn="l" defTabSz="342857" rtl="0" eaLnBrk="1" latinLnBrk="0" hangingPunct="1">
        <a:spcBef>
          <a:spcPct val="20000"/>
        </a:spcBef>
        <a:buFont typeface="Arial"/>
        <a:buChar char="»"/>
        <a:defRPr sz="825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1885715" indent="-171430" algn="l" defTabSz="34285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73" indent="-171430" algn="l" defTabSz="34285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30" indent="-171430" algn="l" defTabSz="34285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289" indent="-171430" algn="l" defTabSz="34285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57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42857" algn="l" defTabSz="342857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85715" algn="l" defTabSz="342857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3" algn="l" defTabSz="342857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0" algn="l" defTabSz="342857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714289" algn="l" defTabSz="342857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057144" algn="l" defTabSz="342857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algn="l" defTabSz="342857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742857" algn="l" defTabSz="342857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41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8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lvl="1"/>
            <a:r>
              <a:rPr lang="en-US"/>
              <a:t>Second</a:t>
            </a:r>
          </a:p>
          <a:p>
            <a:pPr lvl="2"/>
            <a:r>
              <a:rPr lang="en-US"/>
              <a:t>third</a:t>
            </a:r>
          </a:p>
          <a:p>
            <a:pPr lvl="3"/>
            <a:r>
              <a:rPr lang="en-US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8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9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  <p:sldLayoutId id="2147483906" r:id="rId17"/>
    <p:sldLayoutId id="2147483907" r:id="rId18"/>
    <p:sldLayoutId id="2147483908" r:id="rId19"/>
    <p:sldLayoutId id="2147483909" r:id="rId20"/>
    <p:sldLayoutId id="2147483910" r:id="rId21"/>
  </p:sldLayoutIdLst>
  <p:hf hdr="0" ftr="0" dt="0"/>
  <p:txStyles>
    <p:titleStyle>
      <a:lvl1pPr algn="l" defTabSz="91431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4" indent="-171434" algn="l" defTabSz="91431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589" indent="-171434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742" indent="-171434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184" indent="-285722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9" indent="0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8" indent="-228576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6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6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6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9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lvl="1"/>
            <a:r>
              <a:rPr lang="en-US"/>
              <a:t>Second</a:t>
            </a:r>
          </a:p>
          <a:p>
            <a:pPr lvl="2"/>
            <a:r>
              <a:rPr lang="en-US"/>
              <a:t>third</a:t>
            </a:r>
          </a:p>
          <a:p>
            <a:pPr lvl="3"/>
            <a:r>
              <a:rPr lang="en-US"/>
              <a:t>fourth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07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41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9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lvl="1"/>
            <a:r>
              <a:rPr lang="en-US"/>
              <a:t>Second</a:t>
            </a:r>
          </a:p>
          <a:p>
            <a:pPr lvl="2"/>
            <a:r>
              <a:rPr lang="en-US"/>
              <a:t>third</a:t>
            </a:r>
          </a:p>
          <a:p>
            <a:pPr lvl="3"/>
            <a:r>
              <a:rPr lang="en-US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9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83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50" r:id="rId13"/>
    <p:sldLayoutId id="2147483951" r:id="rId14"/>
    <p:sldLayoutId id="2147483952" r:id="rId15"/>
    <p:sldLayoutId id="2147483953" r:id="rId16"/>
    <p:sldLayoutId id="2147483954" r:id="rId17"/>
    <p:sldLayoutId id="2147483955" r:id="rId18"/>
    <p:sldLayoutId id="2147483956" r:id="rId19"/>
    <p:sldLayoutId id="2147483957" r:id="rId20"/>
    <p:sldLayoutId id="2147483958" r:id="rId21"/>
  </p:sldLayoutIdLst>
  <p:hf hdr="0" ftr="0" dt="0"/>
  <p:txStyles>
    <p:titleStyle>
      <a:lvl1pPr algn="l" defTabSz="914288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0" indent="-171430" algn="l" defTabSz="914288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574" indent="-171430" algn="l" defTabSz="9142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715" indent="-171430" algn="l" defTabSz="9142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142" indent="-285715" algn="l" defTabSz="9142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indent="0" algn="l" defTabSz="9142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5" indent="-228570" algn="l" defTabSz="9142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0" algn="l" defTabSz="9142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0" algn="l" defTabSz="9142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0" algn="l" defTabSz="9142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8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5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1" y="342900"/>
            <a:ext cx="8458199" cy="342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532318-7ECA-4FB6-ADB1-48895B543C86}"/>
              </a:ext>
            </a:extLst>
          </p:cNvPr>
          <p:cNvPicPr>
            <a:picLocks noChangeAspect="1"/>
          </p:cNvPicPr>
          <p:nvPr userDrawn="1"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42901" y="4829176"/>
            <a:ext cx="405405" cy="142874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369E08-22C8-4CA0-8BC3-06B27EF31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29" y="885826"/>
            <a:ext cx="8455913" cy="37433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Edit Master text styles</a:t>
            </a:r>
          </a:p>
          <a:p>
            <a:pPr marL="137160" marR="0" lvl="1" indent="-137160" algn="l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76CDD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Second level</a:t>
            </a:r>
          </a:p>
          <a:p>
            <a:pPr marL="274320" marR="0" lvl="2" indent="-137160" algn="l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A0A0A0"/>
              </a:buClr>
              <a:buSzTx/>
              <a:buFont typeface="Calibri" panose="020F0502020204030204" pitchFamily="34" charset="0"/>
              <a:buChar char="→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Third level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41FF6-5DCC-D34B-9DD7-29931472CBC7}"/>
              </a:ext>
            </a:extLst>
          </p:cNvPr>
          <p:cNvSpPr txBox="1"/>
          <p:nvPr userDrawn="1"/>
        </p:nvSpPr>
        <p:spPr>
          <a:xfrm>
            <a:off x="7879404" y="4804943"/>
            <a:ext cx="704864" cy="1642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450"/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1DA6592-6579-C548-911C-85A5195E10BA}"/>
              </a:ext>
            </a:extLst>
          </p:cNvPr>
          <p:cNvSpPr txBox="1">
            <a:spLocks/>
          </p:cNvSpPr>
          <p:nvPr userDrawn="1"/>
        </p:nvSpPr>
        <p:spPr>
          <a:xfrm>
            <a:off x="8623571" y="4804943"/>
            <a:ext cx="182199" cy="16420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750" smtClean="0"/>
              <a:pPr lvl="0"/>
              <a:t>‹#›</a:t>
            </a:fld>
            <a:endParaRPr lang="en-US" sz="750"/>
          </a:p>
        </p:txBody>
      </p:sp>
    </p:spTree>
    <p:extLst>
      <p:ext uri="{BB962C8B-B14F-4D97-AF65-F5344CB8AC3E}">
        <p14:creationId xmlns:p14="http://schemas.microsoft.com/office/powerpoint/2010/main" val="578392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  <p:sldLayoutId id="2147483978" r:id="rId18"/>
    <p:sldLayoutId id="2147483979" r:id="rId19"/>
    <p:sldLayoutId id="2147483980" r:id="rId20"/>
    <p:sldLayoutId id="2147483981" r:id="rId21"/>
    <p:sldLayoutId id="2147483982" r:id="rId22"/>
    <p:sldLayoutId id="2147483983" r:id="rId23"/>
    <p:sldLayoutId id="2147483984" r:id="rId24"/>
    <p:sldLayoutId id="2147483985" r:id="rId25"/>
    <p:sldLayoutId id="2147483986" r:id="rId26"/>
    <p:sldLayoutId id="2147483987" r:id="rId27"/>
    <p:sldLayoutId id="2147483988" r:id="rId28"/>
    <p:sldLayoutId id="2147483989" r:id="rId29"/>
    <p:sldLayoutId id="2147483990" r:id="rId30"/>
    <p:sldLayoutId id="2147483991" r:id="rId31"/>
    <p:sldLayoutId id="2147483992" r:id="rId32"/>
    <p:sldLayoutId id="2147483993" r:id="rId33"/>
    <p:sldLayoutId id="2147483994" r:id="rId34"/>
    <p:sldLayoutId id="2147483995" r:id="rId35"/>
    <p:sldLayoutId id="2147483996" r:id="rId36"/>
    <p:sldLayoutId id="2147483997" r:id="rId37"/>
    <p:sldLayoutId id="2147483998" r:id="rId38"/>
    <p:sldLayoutId id="2147483999" r:id="rId39"/>
    <p:sldLayoutId id="2147484000" r:id="rId40"/>
    <p:sldLayoutId id="2147484001" r:id="rId41"/>
    <p:sldLayoutId id="2147484002" r:id="rId42"/>
    <p:sldLayoutId id="2147484003" r:id="rId43"/>
    <p:sldLayoutId id="2147484004" r:id="rId44"/>
    <p:sldLayoutId id="2147484005" r:id="rId45"/>
    <p:sldLayoutId id="2147484006" r:id="rId46"/>
    <p:sldLayoutId id="2147484007" r:id="rId47"/>
    <p:sldLayoutId id="2147484008" r:id="rId48"/>
  </p:sldLayoutIdLst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1650" b="1" i="0" kern="1200">
          <a:solidFill>
            <a:schemeClr val="tx1"/>
          </a:solidFill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Font typeface="Arial" panose="020B0604020202020204" pitchFamily="34" charset="0"/>
        <a:buNone/>
        <a:defRPr sz="9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Font typeface="Arial" panose="020B0604020202020204" pitchFamily="34" charset="0"/>
        <a:buChar char="•"/>
        <a:defRPr sz="9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Font typeface="Arial" panose="020B0604020202020204" pitchFamily="34" charset="0"/>
        <a:buChar char="•"/>
        <a:defRPr sz="9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Font typeface="Arial" panose="020B0604020202020204" pitchFamily="34" charset="0"/>
        <a:buChar char="•"/>
        <a:defRPr sz="9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Font typeface="Arial" panose="020B0604020202020204" pitchFamily="34" charset="0"/>
        <a:buChar char="•"/>
        <a:defRPr sz="9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56">
          <p15:clr>
            <a:srgbClr val="F26B43"/>
          </p15:clr>
        </p15:guide>
        <p15:guide id="16" orient="horz" pos="144">
          <p15:clr>
            <a:srgbClr val="F26B43"/>
          </p15:clr>
        </p15:guide>
        <p15:guide id="17" orient="horz" pos="312">
          <p15:clr>
            <a:srgbClr val="F26B43"/>
          </p15:clr>
        </p15:guide>
        <p15:guide id="19" orient="horz" pos="576">
          <p15:clr>
            <a:srgbClr val="F26B43"/>
          </p15:clr>
        </p15:guide>
        <p15:guide id="20" orient="horz" pos="744">
          <p15:clr>
            <a:srgbClr val="F26B43"/>
          </p15:clr>
        </p15:guide>
        <p15:guide id="41" orient="horz" pos="3888">
          <p15:clr>
            <a:srgbClr val="F26B43"/>
          </p15:clr>
        </p15:guide>
        <p15:guide id="43" orient="horz" pos="4176">
          <p15:clr>
            <a:srgbClr val="F26B43"/>
          </p15:clr>
        </p15:guide>
        <p15:guide id="56" orient="horz">
          <p15:clr>
            <a:srgbClr val="F26B43"/>
          </p15:clr>
        </p15:guide>
        <p15:guide id="57" orient="horz" pos="4320">
          <p15:clr>
            <a:srgbClr val="F26B43"/>
          </p15:clr>
        </p15:guide>
        <p15:guide id="58" orient="horz" pos="4032">
          <p15:clr>
            <a:srgbClr val="F26B43"/>
          </p15:clr>
        </p15:guide>
        <p15:guide id="59" pos="288">
          <p15:clr>
            <a:srgbClr val="F26B43"/>
          </p15:clr>
        </p15:guide>
        <p15:guide id="61" pos="7392">
          <p15:clr>
            <a:srgbClr val="F26B43"/>
          </p15:clr>
        </p15:guide>
        <p15:guide id="64" pos="1354">
          <p15:clr>
            <a:srgbClr val="F26B43"/>
          </p15:clr>
        </p15:guide>
        <p15:guide id="65" pos="1498">
          <p15:clr>
            <a:srgbClr val="F26B43"/>
          </p15:clr>
        </p15:guide>
        <p15:guide id="68" pos="2710">
          <p15:clr>
            <a:srgbClr val="F26B43"/>
          </p15:clr>
        </p15:guide>
        <p15:guide id="69" pos="2568">
          <p15:clr>
            <a:srgbClr val="F26B43"/>
          </p15:clr>
        </p15:guide>
        <p15:guide id="72" pos="3772">
          <p15:clr>
            <a:srgbClr val="F26B43"/>
          </p15:clr>
        </p15:guide>
        <p15:guide id="73" pos="3919">
          <p15:clr>
            <a:srgbClr val="F26B43"/>
          </p15:clr>
        </p15:guide>
        <p15:guide id="76" pos="5128">
          <p15:clr>
            <a:srgbClr val="F26B43"/>
          </p15:clr>
        </p15:guide>
        <p15:guide id="77" pos="4981">
          <p15:clr>
            <a:srgbClr val="F26B43"/>
          </p15:clr>
        </p15:guide>
        <p15:guide id="80" pos="6186">
          <p15:clr>
            <a:srgbClr val="F26B43"/>
          </p15:clr>
        </p15:guide>
        <p15:guide id="81" pos="633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41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9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consecteturadipiscingelit</a:t>
            </a:r>
            <a:r>
              <a:rPr lang="en-US"/>
              <a:t>. </a:t>
            </a:r>
            <a:r>
              <a:rPr lang="en-US" err="1"/>
              <a:t>Etiamlacinia</a:t>
            </a:r>
            <a:r>
              <a:rPr lang="en-US"/>
              <a:t>, </a:t>
            </a:r>
            <a:r>
              <a:rPr lang="en-US" err="1"/>
              <a:t>diamegetlobortisaliquet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necvulputate</a:t>
            </a:r>
            <a:br>
              <a:rPr lang="en-US"/>
            </a:br>
            <a:r>
              <a:rPr lang="en-US" err="1"/>
              <a:t>estmauris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Suspendisseeleifendornarediam</a:t>
            </a:r>
            <a:r>
              <a:rPr lang="en-US"/>
              <a:t> sit </a:t>
            </a:r>
            <a:r>
              <a:rPr lang="en-US" err="1"/>
              <a:t>ametfacilisis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scelerisquefeugiatvelit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ametlobortisurna</a:t>
            </a:r>
            <a:r>
              <a:rPr lang="en-US"/>
              <a:t>. </a:t>
            </a:r>
            <a:r>
              <a:rPr lang="en-US" err="1"/>
              <a:t>Aeneanauctor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tempordiam</a:t>
            </a:r>
            <a:r>
              <a:rPr lang="en-US"/>
              <a:t> non, </a:t>
            </a:r>
            <a:r>
              <a:rPr lang="en-US" err="1"/>
              <a:t>viverraeros</a:t>
            </a:r>
            <a:r>
              <a:rPr lang="en-US"/>
              <a:t>. </a:t>
            </a:r>
            <a:r>
              <a:rPr lang="en-US" err="1"/>
              <a:t>Morbihendreritegestasnunc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Vestibulumpulvinar</a:t>
            </a:r>
            <a:r>
              <a:rPr lang="en-US"/>
              <a:t> nisi at </a:t>
            </a:r>
            <a:r>
              <a:rPr lang="en-US" err="1"/>
              <a:t>sollicitudinplacerat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variuslobortislectus</a:t>
            </a:r>
            <a:r>
              <a:rPr lang="en-US"/>
              <a:t>. </a:t>
            </a:r>
            <a:r>
              <a:rPr lang="en-US" err="1"/>
              <a:t>Fuscefermentumbibendumvarius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morbitristiquesenectus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turpisegestas</a:t>
            </a:r>
            <a:r>
              <a:rPr lang="en-US"/>
              <a:t>.</a:t>
            </a:r>
          </a:p>
          <a:p>
            <a:pPr lvl="1"/>
            <a:r>
              <a:rPr lang="en-US"/>
              <a:t>Second</a:t>
            </a:r>
          </a:p>
          <a:p>
            <a:pPr lvl="2"/>
            <a:r>
              <a:rPr lang="en-US"/>
              <a:t>third</a:t>
            </a:r>
          </a:p>
          <a:p>
            <a:pPr lvl="3"/>
            <a:r>
              <a:rPr lang="en-US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9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80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2" r:id="rId2"/>
    <p:sldLayoutId id="2147483662" r:id="rId3"/>
    <p:sldLayoutId id="2147484019" r:id="rId4"/>
  </p:sldLayoutIdLst>
  <p:hf hdr="0" ftr="0" dt="0"/>
  <p:txStyles>
    <p:titleStyle>
      <a:lvl1pPr algn="l" defTabSz="1219050" rtl="0" eaLnBrk="1" latinLnBrk="0" hangingPunct="1">
        <a:lnSpc>
          <a:spcPct val="100000"/>
        </a:lnSpc>
        <a:spcBef>
          <a:spcPct val="0"/>
        </a:spcBef>
        <a:buNone/>
        <a:defRPr sz="2667" kern="1200" cap="none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3" indent="-228573" algn="l" defTabSz="121905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838098" indent="-228573" algn="l" defTabSz="121905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1447620" indent="-228573" algn="l" defTabSz="121905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2209523" indent="-380953" algn="l" defTabSz="121905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098" indent="0" algn="l" defTabSz="121905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380" indent="-304760" algn="l" defTabSz="121905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906" indent="-304760" algn="l" defTabSz="121905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430" indent="-304760" algn="l" defTabSz="121905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53" indent="-304760" algn="l" defTabSz="121905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23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50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73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98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20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143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667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91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8" userDrawn="1">
          <p15:clr>
            <a:srgbClr val="F26B43"/>
          </p15:clr>
        </p15:guide>
        <p15:guide id="2" orient="horz" pos="254" userDrawn="1">
          <p15:clr>
            <a:srgbClr val="F26B43"/>
          </p15:clr>
        </p15:guide>
        <p15:guide id="3" orient="horz" pos="510" userDrawn="1">
          <p15:clr>
            <a:srgbClr val="F26B43"/>
          </p15:clr>
        </p15:guide>
        <p15:guide id="4" orient="horz" pos="2115" userDrawn="1">
          <p15:clr>
            <a:srgbClr val="F26B43"/>
          </p15:clr>
        </p15:guide>
        <p15:guide id="5" pos="170" userDrawn="1">
          <p15:clr>
            <a:srgbClr val="F26B43"/>
          </p15:clr>
        </p15:guide>
        <p15:guide id="6" pos="4151" userDrawn="1">
          <p15:clr>
            <a:srgbClr val="F26B43"/>
          </p15:clr>
        </p15:guide>
        <p15:guide id="7" orient="horz" pos="672" userDrawn="1">
          <p15:clr>
            <a:srgbClr val="F26B43"/>
          </p15:clr>
        </p15:guide>
        <p15:guide id="8" pos="2052" userDrawn="1">
          <p15:clr>
            <a:srgbClr val="F26B43"/>
          </p15:clr>
        </p15:guide>
        <p15:guide id="9" pos="2268" userDrawn="1">
          <p15:clr>
            <a:srgbClr val="F26B43"/>
          </p15:clr>
        </p15:guide>
        <p15:guide id="10" orient="horz" pos="2277" userDrawn="1">
          <p15:clr>
            <a:srgbClr val="F26B43"/>
          </p15:clr>
        </p15:guide>
        <p15:guide id="11" orient="horz" pos="2313" userDrawn="1">
          <p15:clr>
            <a:srgbClr val="F26B43"/>
          </p15:clr>
        </p15:guide>
        <p15:guide id="12" orient="horz" pos="238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lvl="1"/>
            <a:r>
              <a:rPr lang="en-US"/>
              <a:t>Second</a:t>
            </a:r>
          </a:p>
          <a:p>
            <a:pPr lvl="2"/>
            <a:r>
              <a:rPr lang="en-US"/>
              <a:t>third</a:t>
            </a:r>
          </a:p>
          <a:p>
            <a:pPr lvl="3"/>
            <a:r>
              <a:rPr lang="en-US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6" r:id="rId6"/>
    <p:sldLayoutId id="2147483687" r:id="rId7"/>
    <p:sldLayoutId id="2147483692" r:id="rId8"/>
    <p:sldLayoutId id="2147483688" r:id="rId9"/>
    <p:sldLayoutId id="2147483689" r:id="rId10"/>
    <p:sldLayoutId id="2147483684" r:id="rId11"/>
    <p:sldLayoutId id="2147483695" r:id="rId12"/>
    <p:sldLayoutId id="2147483694" r:id="rId13"/>
    <p:sldLayoutId id="2147483690" r:id="rId14"/>
    <p:sldLayoutId id="2147483691" r:id="rId15"/>
    <p:sldLayoutId id="2147483699" r:id="rId16"/>
    <p:sldLayoutId id="2147483701" r:id="rId17"/>
    <p:sldLayoutId id="2147483703" r:id="rId18"/>
    <p:sldLayoutId id="2147483720" r:id="rId19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40"/>
            <a:ext cx="9144000" cy="3168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5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lvl="1"/>
            <a:r>
              <a:rPr lang="en-US"/>
              <a:t>Second</a:t>
            </a:r>
          </a:p>
          <a:p>
            <a:pPr lvl="2"/>
            <a:r>
              <a:rPr lang="en-US"/>
              <a:t>third</a:t>
            </a:r>
          </a:p>
          <a:p>
            <a:pPr lvl="3"/>
            <a:r>
              <a:rPr lang="en-US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55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</p:sldLayoutIdLst>
  <p:hf hdr="0" ftr="0" dt="0"/>
  <p:txStyles>
    <p:titleStyle>
      <a:lvl1pPr algn="l" defTabSz="914378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914378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34" indent="-171446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23" indent="-171446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09" indent="-285743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40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5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lvl="1"/>
            <a:r>
              <a:rPr lang="en-US"/>
              <a:t>Second</a:t>
            </a:r>
          </a:p>
          <a:p>
            <a:pPr lvl="2"/>
            <a:r>
              <a:rPr lang="en-US"/>
              <a:t>third</a:t>
            </a:r>
          </a:p>
          <a:p>
            <a:pPr lvl="3"/>
            <a:r>
              <a:rPr lang="en-US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24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4" r:id="rId17"/>
    <p:sldLayoutId id="2147483756" r:id="rId18"/>
    <p:sldLayoutId id="2147483758" r:id="rId19"/>
    <p:sldLayoutId id="2147483760" r:id="rId20"/>
    <p:sldLayoutId id="2147483774" r:id="rId21"/>
  </p:sldLayoutIdLst>
  <p:hf hdr="0" ftr="0" dt="0"/>
  <p:txStyles>
    <p:titleStyle>
      <a:lvl1pPr algn="l" defTabSz="914378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914378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34" indent="-171446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23" indent="-171446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09" indent="-285743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41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6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lvl="1"/>
            <a:r>
              <a:rPr lang="en-US"/>
              <a:t>Second</a:t>
            </a:r>
          </a:p>
          <a:p>
            <a:pPr lvl="2"/>
            <a:r>
              <a:rPr lang="en-US"/>
              <a:t>third</a:t>
            </a:r>
          </a:p>
          <a:p>
            <a:pPr lvl="3"/>
            <a:r>
              <a:rPr lang="en-US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6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36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  <p:sldLayoutId id="2147483794" r:id="rId18"/>
    <p:sldLayoutId id="2147483795" r:id="rId19"/>
    <p:sldLayoutId id="2147483796" r:id="rId20"/>
    <p:sldLayoutId id="2147483798" r:id="rId21"/>
    <p:sldLayoutId id="2147483959" r:id="rId22"/>
    <p:sldLayoutId id="2147484026" r:id="rId23"/>
  </p:sldLayoutIdLst>
  <p:hf hdr="0" ftr="0" dt="0"/>
  <p:txStyles>
    <p:titleStyle>
      <a:lvl1pPr algn="l" defTabSz="914355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914355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19" indent="-171442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796" indent="-171442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268" indent="-285736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indent="0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lvl="1"/>
            <a:r>
              <a:rPr lang="en-US"/>
              <a:t>Second</a:t>
            </a:r>
          </a:p>
          <a:p>
            <a:pPr lvl="2"/>
            <a:r>
              <a:rPr lang="en-US"/>
              <a:t>third</a:t>
            </a:r>
          </a:p>
          <a:p>
            <a:pPr lvl="3"/>
            <a:r>
              <a:rPr lang="en-US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3618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41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7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lvl="1"/>
            <a:r>
              <a:rPr lang="en-US"/>
              <a:t>Second</a:t>
            </a:r>
          </a:p>
          <a:p>
            <a:pPr lvl="2"/>
            <a:r>
              <a:rPr lang="en-US"/>
              <a:t>third</a:t>
            </a:r>
          </a:p>
          <a:p>
            <a:pPr lvl="3"/>
            <a:r>
              <a:rPr lang="en-US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7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1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36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  <p:sldLayoutId id="2147483835" r:id="rId18"/>
    <p:sldLayoutId id="2147483836" r:id="rId19"/>
    <p:sldLayoutId id="2147483837" r:id="rId20"/>
    <p:sldLayoutId id="2147483839" r:id="rId21"/>
  </p:sldLayoutIdLst>
  <p:hf hdr="0" ftr="0" dt="0"/>
  <p:txStyles>
    <p:titleStyle>
      <a:lvl1pPr algn="l" defTabSz="914333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8" indent="-171438" algn="l" defTabSz="914333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04" indent="-171438" algn="l" defTabSz="9143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769" indent="-171438" algn="l" defTabSz="9143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226" indent="-285729" algn="l" defTabSz="9143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indent="0" algn="l" defTabSz="9143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1" indent="-228582" algn="l" defTabSz="9143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9143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C05DB-1CFF-4C37-AD88-16D399122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3FABB-30F7-47AA-BFAE-693187D2F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40AAE-36C4-48E2-A59D-48F858EB1C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87778-AAD4-46DD-AEDC-B42B8BAE9CC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E95BD-4040-47D0-ADF7-5836446F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F1E1C-157F-4925-9A9A-B75C85DF8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239DB-3204-48B0-80EA-90D95BE43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8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-2kZharkov/helpful-materials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26" Type="http://schemas.openxmlformats.org/officeDocument/2006/relationships/image" Target="../media/image69.jpeg"/><Relationship Id="rId3" Type="http://schemas.openxmlformats.org/officeDocument/2006/relationships/image" Target="../media/image46.png"/><Relationship Id="rId21" Type="http://schemas.openxmlformats.org/officeDocument/2006/relationships/image" Target="../media/image64.jpeg"/><Relationship Id="rId34" Type="http://schemas.openxmlformats.org/officeDocument/2006/relationships/image" Target="../media/image77.png"/><Relationship Id="rId7" Type="http://schemas.openxmlformats.org/officeDocument/2006/relationships/image" Target="../media/image50.jpe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49.png"/><Relationship Id="rId11" Type="http://schemas.openxmlformats.org/officeDocument/2006/relationships/image" Target="../media/image54.jpe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jpeg"/><Relationship Id="rId28" Type="http://schemas.openxmlformats.org/officeDocument/2006/relationships/image" Target="../media/image71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31" Type="http://schemas.openxmlformats.org/officeDocument/2006/relationships/image" Target="../media/image74.jpe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jpe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78.png"/><Relationship Id="rId8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0.xml"/><Relationship Id="rId4" Type="http://schemas.openxmlformats.org/officeDocument/2006/relationships/hyperlink" Target="https://github.com/Alex-2kZharkov/helpful-material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6CB0-4F27-C244-B387-C95786FF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24" y="779756"/>
            <a:ext cx="4315968" cy="4090116"/>
          </a:xfrm>
        </p:spPr>
        <p:txBody>
          <a:bodyPr/>
          <a:lstStyle/>
          <a:p>
            <a:br>
              <a:rPr lang="en-US" sz="4400" dirty="0"/>
            </a:br>
            <a:r>
              <a:rPr lang="ru-RU" sz="4400" dirty="0"/>
              <a:t>Как закрепиться в</a:t>
            </a:r>
            <a:br>
              <a:rPr lang="en-US" sz="4400" dirty="0"/>
            </a:br>
            <a:r>
              <a:rPr lang="en-US" sz="4400" dirty="0"/>
              <a:t>IT: </a:t>
            </a:r>
            <a:r>
              <a:rPr lang="ru-RU" sz="4400" dirty="0"/>
              <a:t>практические советы для чайников и не только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96593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7B1A-F050-0246-A14D-E0E2B455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6" y="228600"/>
            <a:ext cx="8426449" cy="301752"/>
          </a:xfrm>
        </p:spPr>
        <p:txBody>
          <a:bodyPr vert="horz" wrap="none" lIns="0" tIns="45720" rIns="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 b="1" kern="1200" cap="none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07 </a:t>
            </a:r>
            <a:r>
              <a:rPr lang="en-US" sz="1800" b="1" kern="1200" cap="none" spc="10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Способы</a:t>
            </a:r>
            <a:r>
              <a:rPr lang="en-US" sz="1800" b="1" kern="1200" cap="none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800" b="1" kern="1200" cap="none" spc="10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обучения</a:t>
            </a:r>
            <a:r>
              <a:rPr lang="en-US" sz="1800" b="1" kern="1200" cap="none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и </a:t>
            </a:r>
            <a:r>
              <a:rPr lang="en-US" sz="1800" b="1" kern="1200" cap="none" spc="10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их</a:t>
            </a:r>
            <a:r>
              <a:rPr lang="en-US" sz="1800" b="1" kern="1200" cap="none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800" b="1" kern="1200" cap="none" spc="10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продолжительность</a:t>
            </a:r>
            <a:endParaRPr lang="en-US" sz="1800" b="1" kern="1200" cap="none" spc="10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Placeholder 5" descr="A street sign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936374AE-A5F2-3D92-FA91-3F210BF511B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96" b="-1"/>
          <a:stretch/>
        </p:blipFill>
        <p:spPr>
          <a:xfrm>
            <a:off x="0" y="868965"/>
            <a:ext cx="4509651" cy="3950822"/>
          </a:xfrm>
          <a:noFill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A424DF-9557-70CA-0253-479CDBF36E2A}"/>
              </a:ext>
            </a:extLst>
          </p:cNvPr>
          <p:cNvSpPr txBox="1"/>
          <p:nvPr/>
        </p:nvSpPr>
        <p:spPr>
          <a:xfrm>
            <a:off x="4713582" y="970805"/>
            <a:ext cx="4277160" cy="37471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171450" indent="-171450" defTabSz="914355">
              <a:spcBef>
                <a:spcPts val="264"/>
              </a:spcBef>
              <a:spcAft>
                <a:spcPts val="30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bg1"/>
                </a:solidFill>
                <a:latin typeface="Calibri (Body)"/>
              </a:rPr>
              <a:t>Классическое</a:t>
            </a:r>
            <a:r>
              <a:rPr lang="en-US" sz="16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 (Body)"/>
              </a:rPr>
              <a:t>высшее</a:t>
            </a:r>
            <a:r>
              <a:rPr lang="en-US" sz="16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 (Body)"/>
              </a:rPr>
              <a:t>образование</a:t>
            </a:r>
            <a:r>
              <a:rPr lang="en-US" sz="1600" dirty="0">
                <a:solidFill>
                  <a:schemeClr val="bg1"/>
                </a:solidFill>
                <a:latin typeface="Calibri (Body)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Calibri (Body)"/>
              </a:rPr>
              <a:t>Продолжительность</a:t>
            </a:r>
            <a:r>
              <a:rPr lang="en-US" sz="1600" dirty="0">
                <a:solidFill>
                  <a:schemeClr val="bg1"/>
                </a:solidFill>
                <a:latin typeface="Calibri (Body)"/>
              </a:rPr>
              <a:t> = 4 </a:t>
            </a:r>
            <a:r>
              <a:rPr lang="en-US" sz="1600" dirty="0" err="1">
                <a:solidFill>
                  <a:schemeClr val="bg1"/>
                </a:solidFill>
                <a:latin typeface="Calibri (Body)"/>
              </a:rPr>
              <a:t>года</a:t>
            </a:r>
            <a:endParaRPr lang="en-US" sz="1600" dirty="0">
              <a:solidFill>
                <a:schemeClr val="bg1"/>
              </a:solidFill>
              <a:latin typeface="Calibri (Body)"/>
            </a:endParaRPr>
          </a:p>
          <a:p>
            <a:pPr marL="171450" indent="-171450" defTabSz="914355">
              <a:spcBef>
                <a:spcPts val="264"/>
              </a:spcBef>
              <a:spcAft>
                <a:spcPts val="30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Calibri (Body)"/>
              </a:rPr>
              <a:t>Различные курсы по программированию</a:t>
            </a:r>
            <a:endParaRPr lang="en-US" sz="1600" dirty="0">
              <a:solidFill>
                <a:schemeClr val="bg1"/>
              </a:solidFill>
              <a:latin typeface="Calibri (Body)"/>
            </a:endParaRPr>
          </a:p>
          <a:p>
            <a:pPr marL="171450" indent="-171450" defTabSz="914355">
              <a:spcBef>
                <a:spcPts val="264"/>
              </a:spcBef>
              <a:spcAft>
                <a:spcPts val="30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  <a:latin typeface="Calibri (Body)"/>
              </a:rPr>
              <a:t>EPAM</a:t>
            </a:r>
            <a:r>
              <a:rPr lang="en-US" sz="1600" dirty="0">
                <a:solidFill>
                  <a:schemeClr val="bg1"/>
                </a:solidFill>
                <a:latin typeface="Calibri (Body)"/>
              </a:rPr>
              <a:t> T</a:t>
            </a:r>
            <a:r>
              <a:rPr lang="en-US" sz="1600" b="1" dirty="0">
                <a:solidFill>
                  <a:schemeClr val="bg1"/>
                </a:solidFill>
                <a:latin typeface="Calibri (Body)"/>
              </a:rPr>
              <a:t>raining Center </a:t>
            </a:r>
            <a:r>
              <a:rPr lang="en-US" sz="1600" dirty="0">
                <a:solidFill>
                  <a:schemeClr val="bg1"/>
                </a:solidFill>
                <a:latin typeface="Calibri (Body)"/>
              </a:rPr>
              <a:t>с </a:t>
            </a:r>
            <a:r>
              <a:rPr lang="en-US" sz="1600" dirty="0" err="1">
                <a:solidFill>
                  <a:schemeClr val="bg1"/>
                </a:solidFill>
                <a:latin typeface="Calibri (Body)"/>
              </a:rPr>
              <a:t>последующим</a:t>
            </a:r>
            <a:r>
              <a:rPr lang="en-US" sz="16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 (Body)"/>
              </a:rPr>
              <a:t>трудоустройством</a:t>
            </a:r>
            <a:r>
              <a:rPr lang="en-US" sz="1600" dirty="0">
                <a:solidFill>
                  <a:schemeClr val="bg1"/>
                </a:solidFill>
                <a:latin typeface="Calibri (Body)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Calibri (Body)"/>
              </a:rPr>
              <a:t>Продолжительность</a:t>
            </a:r>
            <a:r>
              <a:rPr lang="en-US" sz="1600" dirty="0">
                <a:solidFill>
                  <a:schemeClr val="bg1"/>
                </a:solidFill>
                <a:latin typeface="Calibri (Body)"/>
              </a:rPr>
              <a:t>  = </a:t>
            </a:r>
            <a:r>
              <a:rPr lang="ru-RU" sz="16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alibri (Body)"/>
              </a:rPr>
              <a:t>9 </a:t>
            </a:r>
            <a:r>
              <a:rPr lang="en-US" sz="1600" dirty="0" err="1">
                <a:solidFill>
                  <a:schemeClr val="bg1"/>
                </a:solidFill>
                <a:latin typeface="Calibri (Body)"/>
              </a:rPr>
              <a:t>месяцев</a:t>
            </a:r>
            <a:endParaRPr lang="en-US" sz="1600" dirty="0">
              <a:solidFill>
                <a:schemeClr val="bg1"/>
              </a:solidFill>
              <a:latin typeface="Calibri (Body)"/>
            </a:endParaRPr>
          </a:p>
          <a:p>
            <a:pPr marL="171450" indent="-171450" defTabSz="914355">
              <a:spcBef>
                <a:spcPts val="264"/>
              </a:spcBef>
              <a:spcAft>
                <a:spcPts val="30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bg1"/>
                </a:solidFill>
                <a:latin typeface="Calibri (Body)"/>
              </a:rPr>
              <a:t>Официальные</a:t>
            </a:r>
            <a:r>
              <a:rPr lang="en-US" sz="16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 (Body)"/>
              </a:rPr>
              <a:t>курсы</a:t>
            </a:r>
            <a:r>
              <a:rPr lang="ru-RU" sz="16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 (Body)"/>
              </a:rPr>
              <a:t>по</a:t>
            </a:r>
            <a:r>
              <a:rPr lang="en-US" sz="16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 (Body)"/>
              </a:rPr>
              <a:t>цене</a:t>
            </a:r>
            <a:r>
              <a:rPr lang="en-US" sz="1600" dirty="0">
                <a:solidFill>
                  <a:schemeClr val="bg1"/>
                </a:solidFill>
                <a:latin typeface="Calibri (Body)"/>
              </a:rPr>
              <a:t> 10$ - 15$. </a:t>
            </a:r>
            <a:r>
              <a:rPr lang="en-US" sz="1600" dirty="0" err="1">
                <a:solidFill>
                  <a:schemeClr val="bg1"/>
                </a:solidFill>
                <a:latin typeface="Calibri (Body)"/>
              </a:rPr>
              <a:t>Средняя</a:t>
            </a:r>
            <a:r>
              <a:rPr lang="en-US" sz="16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 (Body)"/>
              </a:rPr>
              <a:t>продолжительность</a:t>
            </a:r>
            <a:r>
              <a:rPr lang="en-US" sz="1600" dirty="0">
                <a:solidFill>
                  <a:schemeClr val="bg1"/>
                </a:solidFill>
                <a:latin typeface="Calibri (Body)"/>
              </a:rPr>
              <a:t> = 3 – 6 </a:t>
            </a:r>
            <a:r>
              <a:rPr lang="en-US" sz="1600" dirty="0" err="1">
                <a:solidFill>
                  <a:schemeClr val="bg1"/>
                </a:solidFill>
                <a:latin typeface="Calibri (Body)"/>
              </a:rPr>
              <a:t>месяцев</a:t>
            </a:r>
            <a:r>
              <a:rPr lang="ru-RU" sz="1600" dirty="0">
                <a:solidFill>
                  <a:schemeClr val="bg1"/>
                </a:solidFill>
                <a:latin typeface="Calibri (Body)"/>
              </a:rPr>
              <a:t>. </a:t>
            </a:r>
            <a:br>
              <a:rPr lang="en-US" sz="1600" dirty="0">
                <a:solidFill>
                  <a:schemeClr val="bg1"/>
                </a:solidFill>
                <a:latin typeface="Calibri (Body)"/>
              </a:rPr>
            </a:br>
            <a:r>
              <a:rPr lang="en-US" sz="1600" b="1" dirty="0" err="1">
                <a:solidFill>
                  <a:schemeClr val="bg1"/>
                </a:solidFill>
                <a:latin typeface="Calibri (Body)"/>
              </a:rPr>
              <a:t>LinkedIN</a:t>
            </a:r>
            <a:r>
              <a:rPr lang="en-US" sz="1600" b="1" dirty="0">
                <a:solidFill>
                  <a:schemeClr val="bg1"/>
                </a:solidFill>
                <a:latin typeface="Calibri (Body)"/>
              </a:rPr>
              <a:t> learning</a:t>
            </a:r>
          </a:p>
          <a:p>
            <a:pPr marL="171450" indent="-171450" defTabSz="914355">
              <a:spcBef>
                <a:spcPts val="264"/>
              </a:spcBef>
              <a:spcAft>
                <a:spcPts val="30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Calibri (Body)"/>
              </a:rPr>
              <a:t>Читать и последовательно идти по </a:t>
            </a:r>
            <a:r>
              <a:rPr lang="en-US" sz="1600" dirty="0" err="1">
                <a:solidFill>
                  <a:schemeClr val="bg1"/>
                </a:solidFill>
                <a:latin typeface="Calibri (Body)"/>
              </a:rPr>
              <a:t>официальной</a:t>
            </a:r>
            <a:r>
              <a:rPr lang="en-US" sz="16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alibri (Body)"/>
              </a:rPr>
              <a:t>документации</a:t>
            </a:r>
            <a:r>
              <a:rPr lang="en-US" sz="16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alibri (Body)"/>
              </a:rPr>
              <a:t>фреймворка</a:t>
            </a:r>
            <a:endParaRPr lang="en-US" sz="1600" b="1" dirty="0">
              <a:solidFill>
                <a:schemeClr val="bg1"/>
              </a:solidFill>
              <a:latin typeface="Calibri (Body)"/>
            </a:endParaRPr>
          </a:p>
          <a:p>
            <a:pPr marL="171450" indent="-171450" defTabSz="914355">
              <a:spcBef>
                <a:spcPts val="264"/>
              </a:spcBef>
              <a:spcAft>
                <a:spcPts val="30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bg1"/>
                </a:solidFill>
                <a:latin typeface="Calibri (Body)"/>
              </a:rPr>
              <a:t>Читать</a:t>
            </a:r>
            <a:r>
              <a:rPr lang="en-US" sz="16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alibri (Body)"/>
              </a:rPr>
              <a:t>книги</a:t>
            </a:r>
            <a:r>
              <a:rPr lang="en-US" sz="16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 (Body)"/>
              </a:rPr>
              <a:t>по</a:t>
            </a:r>
            <a:r>
              <a:rPr lang="en-US" sz="16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 (Body)"/>
              </a:rPr>
              <a:t>выбранному</a:t>
            </a:r>
            <a:r>
              <a:rPr lang="en-US" sz="16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 (Body)"/>
              </a:rPr>
              <a:t>языку</a:t>
            </a:r>
            <a:r>
              <a:rPr lang="en-US" sz="16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 (Body)"/>
              </a:rPr>
              <a:t>программированию</a:t>
            </a:r>
            <a:endParaRPr lang="en-US" sz="16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320351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7B1A-F050-0246-A14D-E0E2B455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172974"/>
            <a:ext cx="8426449" cy="301752"/>
          </a:xfr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sz="1800" b="1" dirty="0">
                <a:latin typeface="Calibri Light (Headings)"/>
                <a:cs typeface="Segoe UI"/>
              </a:rPr>
              <a:t>08</a:t>
            </a:r>
            <a:r>
              <a:rPr lang="ru-RU" sz="1800" b="1" dirty="0">
                <a:latin typeface="Calibri Light (Headings)"/>
                <a:cs typeface="Segoe UI"/>
              </a:rPr>
              <a:t> Резюме</a:t>
            </a:r>
            <a:endParaRPr lang="en-US" sz="1800" b="1" dirty="0">
              <a:latin typeface="Calibri Light (Headings)"/>
              <a:ea typeface="+mj-lt"/>
              <a:cs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A424DF-9557-70CA-0253-479CDBF36E2A}"/>
              </a:ext>
            </a:extLst>
          </p:cNvPr>
          <p:cNvSpPr txBox="1"/>
          <p:nvPr/>
        </p:nvSpPr>
        <p:spPr>
          <a:xfrm>
            <a:off x="271465" y="647701"/>
            <a:ext cx="4716171" cy="4062845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108000" tIns="0" rIns="0" bIns="0" rtlCol="0" anchor="ctr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600" dirty="0"/>
              <a:t>Рекрутеры тратят в среднем </a:t>
            </a:r>
            <a:r>
              <a:rPr lang="ru-RU" sz="1600" dirty="0">
                <a:solidFill>
                  <a:schemeClr val="accent1"/>
                </a:solidFill>
              </a:rPr>
              <a:t>6 секунд </a:t>
            </a:r>
            <a:r>
              <a:rPr lang="ru-RU" sz="1600" dirty="0"/>
              <a:t>на просмотр резюме/профиля, поэтому так важно выделить себя из десятков кандидатов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600" dirty="0"/>
              <a:t>Описывайте</a:t>
            </a:r>
            <a:r>
              <a:rPr lang="ru-RU" sz="1600" dirty="0">
                <a:solidFill>
                  <a:schemeClr val="accent1"/>
                </a:solidFill>
              </a:rPr>
              <a:t> достижения</a:t>
            </a:r>
            <a:r>
              <a:rPr lang="ru-RU" sz="1600" dirty="0"/>
              <a:t>, а не обязанности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600" dirty="0"/>
              <a:t>Количественные метрики </a:t>
            </a:r>
            <a:r>
              <a:rPr lang="ru-RU" sz="1600" dirty="0">
                <a:solidFill>
                  <a:schemeClr val="accent1"/>
                </a:solidFill>
              </a:rPr>
              <a:t>имеют значение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/>
                </a:solidFill>
                <a:latin typeface="Calibri"/>
                <a:cs typeface="Calibri"/>
              </a:rPr>
              <a:t>«Домашняя работа» </a:t>
            </a:r>
            <a:r>
              <a:rPr lang="ru-RU" sz="1600" dirty="0">
                <a:latin typeface="Calibri"/>
                <a:cs typeface="Calibri"/>
              </a:rPr>
              <a:t>должна быть выполнена </a:t>
            </a:r>
            <a:endParaRPr lang="ru-RU" sz="160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600" dirty="0"/>
              <a:t>Расскажите: какие проблемы клиента/компании/ команды </a:t>
            </a:r>
            <a:r>
              <a:rPr lang="ru-RU" sz="1600" dirty="0">
                <a:solidFill>
                  <a:schemeClr val="accent1"/>
                </a:solidFill>
              </a:rPr>
              <a:t>вы поможете решить</a:t>
            </a:r>
            <a:r>
              <a:rPr lang="ru-RU" sz="1600" dirty="0"/>
              <a:t>, или какую пользу вы принесете своей работой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600" dirty="0"/>
              <a:t>Составляйте резюме под вакансию/проект</a:t>
            </a:r>
            <a:endParaRPr lang="en-US" sz="1600" dirty="0"/>
          </a:p>
        </p:txBody>
      </p:sp>
      <p:pic>
        <p:nvPicPr>
          <p:cNvPr id="11" name="Picture Placeholder 10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F815C4A4-1F00-BA7B-1A39-59186FCB922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>
          <a:xfrm>
            <a:off x="5334000" y="-1"/>
            <a:ext cx="3810000" cy="4828309"/>
          </a:xfrm>
        </p:spPr>
      </p:pic>
    </p:spTree>
    <p:extLst>
      <p:ext uri="{BB962C8B-B14F-4D97-AF65-F5344CB8AC3E}">
        <p14:creationId xmlns:p14="http://schemas.microsoft.com/office/powerpoint/2010/main" val="2365029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0A41F9-EE0C-4245-A177-469758938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24" y="237072"/>
            <a:ext cx="8425190" cy="293281"/>
          </a:xfrm>
        </p:spPr>
        <p:txBody>
          <a:bodyPr/>
          <a:lstStyle/>
          <a:p>
            <a:r>
              <a:rPr lang="en-US" sz="1800" b="1" dirty="0">
                <a:latin typeface="Calibri Light (Headings)"/>
              </a:rPr>
              <a:t>09  </a:t>
            </a:r>
            <a:r>
              <a:rPr lang="ru-RU" sz="1800" b="1" dirty="0">
                <a:latin typeface="Calibri Light (Headings)"/>
              </a:rPr>
              <a:t>Практические советы</a:t>
            </a:r>
            <a:endParaRPr lang="en-US" sz="1800" b="1" dirty="0">
              <a:solidFill>
                <a:srgbClr val="FF0000"/>
              </a:solidFill>
              <a:latin typeface="Calibri Light (Headings)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60D186-446D-035E-D785-EC34D2917A17}"/>
              </a:ext>
            </a:extLst>
          </p:cNvPr>
          <p:cNvSpPr/>
          <p:nvPr/>
        </p:nvSpPr>
        <p:spPr>
          <a:xfrm>
            <a:off x="228601" y="914619"/>
            <a:ext cx="4516581" cy="411676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 fontAlgn="base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Calibri"/>
                <a:cs typeface="Calibri"/>
              </a:rPr>
              <a:t>Постоянство  и ответственность  = залог успеха и роста</a:t>
            </a: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. </a:t>
            </a:r>
            <a:r>
              <a:rPr lang="en-US" sz="1600" b="1" dirty="0">
                <a:solidFill>
                  <a:schemeClr val="bg1"/>
                </a:solidFill>
                <a:latin typeface="Calibri"/>
                <a:cs typeface="Calibri"/>
              </a:rPr>
              <a:t>Consistency is the key</a:t>
            </a:r>
            <a:r>
              <a:rPr lang="ru-RU" sz="1600" b="1" dirty="0">
                <a:solidFill>
                  <a:schemeClr val="bg1"/>
                </a:solidFill>
                <a:latin typeface="Calibri"/>
                <a:cs typeface="Calibri"/>
              </a:rPr>
              <a:t>!</a:t>
            </a:r>
          </a:p>
          <a:p>
            <a:pPr marL="285750" indent="-285750" fontAlgn="base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Calibri"/>
                <a:cs typeface="Calibri"/>
              </a:rPr>
              <a:t>Все </a:t>
            </a:r>
            <a:r>
              <a:rPr lang="ru-RU" sz="1600" b="1" dirty="0">
                <a:solidFill>
                  <a:schemeClr val="bg1"/>
                </a:solidFill>
                <a:latin typeface="Calibri"/>
                <a:cs typeface="Calibri"/>
              </a:rPr>
              <a:t>«банки с красками»</a:t>
            </a:r>
            <a:r>
              <a:rPr lang="ru-RU" sz="1600" dirty="0">
                <a:solidFill>
                  <a:schemeClr val="bg1"/>
                </a:solidFill>
                <a:latin typeface="Calibri"/>
                <a:cs typeface="Calibri"/>
              </a:rPr>
              <a:t> должны быть заполнены</a:t>
            </a:r>
          </a:p>
          <a:p>
            <a:pPr marL="285750" indent="-285750" fontAlgn="base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Calibri"/>
                <a:cs typeface="Calibri"/>
              </a:rPr>
              <a:t>Копайте </a:t>
            </a:r>
            <a:r>
              <a:rPr lang="ru-RU" sz="1600" b="1" dirty="0">
                <a:solidFill>
                  <a:schemeClr val="bg1"/>
                </a:solidFill>
                <a:latin typeface="Calibri"/>
                <a:cs typeface="Calibri"/>
              </a:rPr>
              <a:t>глубже</a:t>
            </a:r>
            <a:r>
              <a:rPr lang="ru-RU" sz="16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</a:p>
          <a:p>
            <a:pPr marL="285750" indent="-285750" fontAlgn="base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1600" b="1" dirty="0">
                <a:solidFill>
                  <a:schemeClr val="bg1"/>
                </a:solidFill>
                <a:latin typeface="Calibri"/>
                <a:cs typeface="Calibri"/>
              </a:rPr>
              <a:t>Задавайте вопросы</a:t>
            </a:r>
            <a:endParaRPr lang="en-US" sz="1600" b="1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 fontAlgn="base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Calibri"/>
                <a:cs typeface="Calibri"/>
              </a:rPr>
              <a:t>Оставайтесь в </a:t>
            </a:r>
            <a:r>
              <a:rPr lang="ru-RU" sz="1600" b="1" dirty="0">
                <a:solidFill>
                  <a:schemeClr val="bg1"/>
                </a:solidFill>
                <a:latin typeface="Calibri"/>
                <a:cs typeface="Calibri"/>
              </a:rPr>
              <a:t>позитивном</a:t>
            </a:r>
            <a:r>
              <a:rPr lang="ru-RU" sz="1600" dirty="0">
                <a:solidFill>
                  <a:schemeClr val="bg1"/>
                </a:solidFill>
                <a:latin typeface="Calibri"/>
                <a:cs typeface="Calibri"/>
              </a:rPr>
              <a:t> настроении</a:t>
            </a:r>
          </a:p>
          <a:p>
            <a:pPr marL="285750" indent="-285750" fontAlgn="base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Calibri"/>
                <a:cs typeface="Calibri"/>
              </a:rPr>
              <a:t>Больше практики </a:t>
            </a: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=&gt; </a:t>
            </a:r>
            <a:r>
              <a:rPr lang="ru-RU" sz="1600" b="1" dirty="0">
                <a:solidFill>
                  <a:schemeClr val="bg1"/>
                </a:solidFill>
                <a:latin typeface="Calibri"/>
                <a:cs typeface="Calibri"/>
              </a:rPr>
              <a:t>больше уверенности</a:t>
            </a:r>
          </a:p>
          <a:p>
            <a:pPr marL="285750" indent="-285750" fontAlgn="base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1600" b="1" dirty="0">
                <a:solidFill>
                  <a:schemeClr val="bg1"/>
                </a:solidFill>
                <a:latin typeface="Calibri"/>
                <a:cs typeface="Calibri"/>
              </a:rPr>
              <a:t>Сила</a:t>
            </a:r>
            <a:r>
              <a:rPr lang="ru-RU" sz="1600" dirty="0">
                <a:solidFill>
                  <a:schemeClr val="bg1"/>
                </a:solidFill>
                <a:latin typeface="Calibri"/>
                <a:cs typeface="Calibri"/>
              </a:rPr>
              <a:t> в комьюнити</a:t>
            </a:r>
          </a:p>
          <a:p>
            <a:pPr marL="285750" indent="-285750" fontAlgn="base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Calibri"/>
                <a:cs typeface="Calibri"/>
              </a:rPr>
              <a:t>Иногда лучшее, что можно сделать – это выйти на прогулку/пробежку/тренировку</a:t>
            </a:r>
          </a:p>
        </p:txBody>
      </p:sp>
      <p:pic>
        <p:nvPicPr>
          <p:cNvPr id="5" name="Picture 4" descr="A person writing on a board&#10;&#10;Description automatically generated with low confidence">
            <a:extLst>
              <a:ext uri="{FF2B5EF4-FFF2-40B4-BE49-F238E27FC236}">
                <a16:creationId xmlns:a16="http://schemas.microsoft.com/office/drawing/2014/main" id="{FDD1521C-BAE8-4AE8-96F7-37899FE82D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82" y="983674"/>
            <a:ext cx="4343399" cy="367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3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7B1A-F050-0246-A14D-E0E2B455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172974"/>
            <a:ext cx="8426449" cy="301752"/>
          </a:xfr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ru-RU" sz="1800" b="1" dirty="0">
                <a:latin typeface="Calibri Light (Headings)"/>
                <a:ea typeface="+mj-lt"/>
                <a:cs typeface="Segoe UI"/>
              </a:rPr>
              <a:t>1</a:t>
            </a:r>
            <a:r>
              <a:rPr lang="en-US" sz="1800" b="1" dirty="0">
                <a:latin typeface="Calibri Light (Headings)"/>
                <a:ea typeface="+mj-lt"/>
                <a:cs typeface="Segoe UI"/>
              </a:rPr>
              <a:t>0</a:t>
            </a:r>
            <a:r>
              <a:rPr lang="ru-RU" sz="1800" b="1" dirty="0">
                <a:latin typeface="Calibri Light (Headings)"/>
                <a:ea typeface="+mj-lt"/>
                <a:cs typeface="Segoe UI"/>
              </a:rPr>
              <a:t> Итоги</a:t>
            </a:r>
            <a:endParaRPr lang="en-US" sz="1800" b="1" dirty="0">
              <a:latin typeface="Calibri Light (Headings)"/>
              <a:ea typeface="+mj-lt"/>
              <a:cs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A424DF-9557-70CA-0253-479CDBF36E2A}"/>
              </a:ext>
            </a:extLst>
          </p:cNvPr>
          <p:cNvSpPr txBox="1"/>
          <p:nvPr/>
        </p:nvSpPr>
        <p:spPr>
          <a:xfrm>
            <a:off x="243756" y="647700"/>
            <a:ext cx="5090244" cy="4064382"/>
          </a:xfrm>
          <a:prstGeom prst="rect">
            <a:avLst/>
          </a:prstGeom>
          <a:ln w="19050">
            <a:noFill/>
          </a:ln>
        </p:spPr>
        <p:txBody>
          <a:bodyPr vert="horz" lIns="108000" tIns="0" rIns="0" bIns="0" rtlCol="0" anchor="ctr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/>
                </a:solidFill>
              </a:rPr>
              <a:t>Определитесь</a:t>
            </a:r>
            <a:r>
              <a:rPr lang="ru-RU" sz="1600" dirty="0"/>
              <a:t> с направлением. Проанализируйте обязанности внутри направления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600" dirty="0"/>
              <a:t>Проанализируйте рынок/вакансию/компанию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600" dirty="0"/>
              <a:t>Выберите </a:t>
            </a:r>
            <a:r>
              <a:rPr lang="ru-RU" sz="1600" dirty="0">
                <a:solidFill>
                  <a:schemeClr val="accent1"/>
                </a:solidFill>
              </a:rPr>
              <a:t>наилучший</a:t>
            </a:r>
            <a:r>
              <a:rPr lang="ru-RU" sz="1600" dirty="0"/>
              <a:t> </a:t>
            </a:r>
            <a:r>
              <a:rPr lang="ru-RU" sz="1600" dirty="0">
                <a:solidFill>
                  <a:schemeClr val="accent1"/>
                </a:solidFill>
              </a:rPr>
              <a:t>для вас </a:t>
            </a:r>
            <a:r>
              <a:rPr lang="ru-RU" sz="1600" dirty="0"/>
              <a:t>способ обучения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600" dirty="0"/>
              <a:t>Прокачивайте </a:t>
            </a:r>
            <a:r>
              <a:rPr lang="en-US" sz="1600" dirty="0"/>
              <a:t>hard, soft </a:t>
            </a:r>
            <a:r>
              <a:rPr lang="ru-RU" sz="1600" dirty="0"/>
              <a:t>скиллы и владение английским языком на </a:t>
            </a:r>
            <a:r>
              <a:rPr lang="ru-RU" sz="1600" dirty="0">
                <a:solidFill>
                  <a:schemeClr val="accent1"/>
                </a:solidFill>
              </a:rPr>
              <a:t>постоянной</a:t>
            </a:r>
            <a:r>
              <a:rPr lang="ru-RU" sz="1600" dirty="0"/>
              <a:t> основе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600" dirty="0"/>
              <a:t>Составьте </a:t>
            </a:r>
            <a:r>
              <a:rPr lang="ru-RU" sz="1600" dirty="0">
                <a:solidFill>
                  <a:schemeClr val="accent1"/>
                </a:solidFill>
              </a:rPr>
              <a:t>грамотное привлекательное </a:t>
            </a:r>
            <a:br>
              <a:rPr lang="ru-RU" sz="1600" dirty="0"/>
            </a:br>
            <a:r>
              <a:rPr lang="ru-RU" sz="1600" dirty="0"/>
              <a:t>резюме/профиль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600" dirty="0"/>
              <a:t>Успешного собеседования!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  <p:pic>
        <p:nvPicPr>
          <p:cNvPr id="6" name="Picture Placeholder 5" descr="A picture containing shoji, floor, wall, indoor&#10;&#10;Description automatically generated">
            <a:extLst>
              <a:ext uri="{FF2B5EF4-FFF2-40B4-BE49-F238E27FC236}">
                <a16:creationId xmlns:a16="http://schemas.microsoft.com/office/drawing/2014/main" id="{A0F6F77B-2136-C72C-FD74-296B9AB144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>
          <a:xfrm>
            <a:off x="5334000" y="-1"/>
            <a:ext cx="3810000" cy="4841715"/>
          </a:xfrm>
        </p:spPr>
      </p:pic>
    </p:spTree>
    <p:extLst>
      <p:ext uri="{BB962C8B-B14F-4D97-AF65-F5344CB8AC3E}">
        <p14:creationId xmlns:p14="http://schemas.microsoft.com/office/powerpoint/2010/main" val="1032061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970C8CC-2415-76D2-F242-7C3E19762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57" y="1387305"/>
            <a:ext cx="4040945" cy="1522945"/>
          </a:xfrm>
        </p:spPr>
        <p:txBody>
          <a:bodyPr/>
          <a:lstStyle/>
          <a:p>
            <a:r>
              <a:rPr lang="ru-RU" sz="3600" dirty="0">
                <a:latin typeface="Calibri Light (Headings)"/>
              </a:rPr>
              <a:t>1</a:t>
            </a:r>
            <a:r>
              <a:rPr lang="en-US" sz="3600" dirty="0">
                <a:latin typeface="Calibri Light (Headings)"/>
              </a:rPr>
              <a:t>1</a:t>
            </a:r>
            <a:r>
              <a:rPr lang="ru-RU" sz="3600" dirty="0">
                <a:latin typeface="Calibri Light (Headings)"/>
              </a:rPr>
              <a:t> Полезные материалы</a:t>
            </a:r>
            <a:endParaRPr lang="en-US" sz="3600" dirty="0">
              <a:latin typeface="Calibri Light (Headings)"/>
            </a:endParaRP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BF6D65DB-4225-EFF4-F6E9-A99FBDADF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647" y="0"/>
            <a:ext cx="4769353" cy="4828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D07AE0-02A9-B04D-D699-FD5DF34F1A3A}"/>
              </a:ext>
            </a:extLst>
          </p:cNvPr>
          <p:cNvSpPr txBox="1"/>
          <p:nvPr/>
        </p:nvSpPr>
        <p:spPr>
          <a:xfrm>
            <a:off x="223256" y="3131620"/>
            <a:ext cx="40409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https://github.com/Alex-2kZharkov/helpful-materials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083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970C8CC-2415-76D2-F242-7C3E19762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</p:spPr>
        <p:txBody>
          <a:bodyPr/>
          <a:lstStyle/>
          <a:p>
            <a:r>
              <a:rPr lang="ru-RU" sz="4400" dirty="0">
                <a:latin typeface="Calibri Light (Headings)"/>
              </a:rPr>
              <a:t>12 </a:t>
            </a:r>
            <a:r>
              <a:rPr lang="en-US" sz="4400" dirty="0">
                <a:latin typeface="Calibri Light (Headings)"/>
              </a:rPr>
              <a:t>Q&amp;A </a:t>
            </a:r>
            <a:r>
              <a:rPr lang="ru-RU" sz="4400" dirty="0">
                <a:latin typeface="Calibri Light (Headings)"/>
              </a:rPr>
              <a:t>сессия</a:t>
            </a:r>
            <a:endParaRPr lang="en-US" sz="4400" dirty="0"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585809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6CB0-4F27-C244-B387-C95786FF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24" y="779756"/>
            <a:ext cx="4315968" cy="4090116"/>
          </a:xfrm>
        </p:spPr>
        <p:txBody>
          <a:bodyPr/>
          <a:lstStyle/>
          <a:p>
            <a:br>
              <a:rPr lang="en-US" sz="4400" dirty="0"/>
            </a:br>
            <a:r>
              <a:rPr lang="ru-RU" sz="4400" dirty="0"/>
              <a:t>Как закрепиться в</a:t>
            </a:r>
            <a:br>
              <a:rPr lang="en-US" sz="4400" dirty="0"/>
            </a:br>
            <a:r>
              <a:rPr lang="en-US" sz="4400" dirty="0"/>
              <a:t>IT: </a:t>
            </a:r>
            <a:r>
              <a:rPr lang="ru-RU" sz="4400" dirty="0"/>
              <a:t>практические советы для чайников и не только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4890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0E807C09-8D01-0CBF-7DD8-31AB1EA34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55" y="847113"/>
            <a:ext cx="2268635" cy="784830"/>
          </a:xfrm>
        </p:spPr>
        <p:txBody>
          <a:bodyPr/>
          <a:lstStyle/>
          <a:p>
            <a:r>
              <a:rPr lang="ru-RU" sz="4400" dirty="0">
                <a:solidFill>
                  <a:schemeClr val="bg1"/>
                </a:solidFill>
                <a:latin typeface="Calibri Light (Headings)"/>
              </a:rPr>
              <a:t>Агенда</a:t>
            </a:r>
            <a:endParaRPr lang="en-US" sz="4400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78A1FB8-5147-C453-681C-B1A474209148}"/>
              </a:ext>
            </a:extLst>
          </p:cNvPr>
          <p:cNvSpPr txBox="1">
            <a:spLocks/>
          </p:cNvSpPr>
          <p:nvPr/>
        </p:nvSpPr>
        <p:spPr>
          <a:xfrm>
            <a:off x="3063300" y="1002286"/>
            <a:ext cx="2430135" cy="241220"/>
          </a:xfrm>
          <a:prstGeom prst="rect">
            <a:avLst/>
          </a:prstGeom>
        </p:spPr>
        <p:txBody>
          <a:bodyPr/>
          <a:lstStyle>
            <a:lvl1pPr marL="171442" indent="-171442" algn="l" defTabSz="914355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19" indent="-171442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796" indent="-171442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268" indent="-285736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</a:rPr>
              <a:t>01  </a:t>
            </a:r>
            <a:r>
              <a:rPr lang="ru-RU" sz="1800" dirty="0">
                <a:solidFill>
                  <a:schemeClr val="bg1"/>
                </a:solidFill>
              </a:rPr>
              <a:t>О спикере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87A75D50-CE45-41A5-9E0E-D017F1AFE96C}"/>
              </a:ext>
            </a:extLst>
          </p:cNvPr>
          <p:cNvSpPr txBox="1">
            <a:spLocks/>
          </p:cNvSpPr>
          <p:nvPr/>
        </p:nvSpPr>
        <p:spPr>
          <a:xfrm>
            <a:off x="3063300" y="1415618"/>
            <a:ext cx="2860000" cy="375391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71442" indent="-171442" algn="l" defTabSz="914355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19" indent="-171442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796" indent="-171442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268" indent="-285736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02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  </a:t>
            </a:r>
            <a:r>
              <a:rPr lang="ru-RU" sz="1800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Будни 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IT </a:t>
            </a:r>
            <a:r>
              <a:rPr lang="ru-RU" sz="1800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специалиста</a:t>
            </a:r>
            <a:endParaRPr lang="en-US" sz="1800" dirty="0">
              <a:solidFill>
                <a:schemeClr val="bg1"/>
              </a:solidFill>
              <a:latin typeface="Calibri"/>
              <a:ea typeface="Calibri" charset="0"/>
              <a:cs typeface="Calibri" charset="0"/>
            </a:endParaRP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51B401C1-A0B2-64A2-E9E3-3459532F2B2D}"/>
              </a:ext>
            </a:extLst>
          </p:cNvPr>
          <p:cNvSpPr txBox="1">
            <a:spLocks/>
          </p:cNvSpPr>
          <p:nvPr/>
        </p:nvSpPr>
        <p:spPr>
          <a:xfrm>
            <a:off x="3086309" y="1825799"/>
            <a:ext cx="2687897" cy="461665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71442" indent="-171442" algn="l" defTabSz="914355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19" indent="-171442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796" indent="-171442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268" indent="-285736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03  </a:t>
            </a:r>
            <a:r>
              <a:rPr lang="ru-RU" sz="1800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Направления в 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IT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5780037-0DB2-10BD-F99F-206AFBEEDB4B}"/>
              </a:ext>
            </a:extLst>
          </p:cNvPr>
          <p:cNvSpPr txBox="1">
            <a:spLocks/>
          </p:cNvSpPr>
          <p:nvPr/>
        </p:nvSpPr>
        <p:spPr>
          <a:xfrm>
            <a:off x="3086309" y="3416200"/>
            <a:ext cx="2753916" cy="361460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71442" indent="-171442" algn="l" defTabSz="914355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19" indent="-171442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796" indent="-171442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268" indent="-285736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0</a:t>
            </a:r>
            <a:r>
              <a:rPr lang="ru-RU" sz="1800" b="1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6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  Soft</a:t>
            </a:r>
            <a:r>
              <a:rPr lang="ru-RU" sz="1800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 скиллы</a:t>
            </a:r>
            <a:endParaRPr lang="en-US" sz="1800" dirty="0">
              <a:solidFill>
                <a:schemeClr val="bg1"/>
              </a:solidFill>
              <a:latin typeface="Calibri"/>
              <a:ea typeface="Calibri" charset="0"/>
              <a:cs typeface="Calibri"/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1B89DB50-E58A-87C3-52A4-923DBCFAFB0E}"/>
              </a:ext>
            </a:extLst>
          </p:cNvPr>
          <p:cNvSpPr txBox="1">
            <a:spLocks/>
          </p:cNvSpPr>
          <p:nvPr/>
        </p:nvSpPr>
        <p:spPr>
          <a:xfrm>
            <a:off x="5962284" y="1002286"/>
            <a:ext cx="2982884" cy="230832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71442" indent="-171442" algn="l" defTabSz="914355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19" indent="-171442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796" indent="-171442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268" indent="-285736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0</a:t>
            </a:r>
            <a:r>
              <a:rPr lang="ru-RU" sz="1800" b="1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7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  </a:t>
            </a:r>
            <a:r>
              <a:rPr lang="ru-RU" sz="1800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Английский язык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 </a:t>
            </a:r>
            <a:endParaRPr lang="en-US" sz="1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D81EA1D5-B250-865B-442A-116B3BDDDBB5}"/>
              </a:ext>
            </a:extLst>
          </p:cNvPr>
          <p:cNvSpPr txBox="1">
            <a:spLocks/>
          </p:cNvSpPr>
          <p:nvPr/>
        </p:nvSpPr>
        <p:spPr>
          <a:xfrm>
            <a:off x="5962284" y="2780576"/>
            <a:ext cx="2860000" cy="461665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71442" indent="-171442" algn="l" defTabSz="914355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19" indent="-171442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796" indent="-171442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268" indent="-285736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1800" b="1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1</a:t>
            </a:r>
            <a:r>
              <a:rPr lang="en-US" sz="1800" b="1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1  </a:t>
            </a:r>
            <a:r>
              <a:rPr lang="ru-RU" sz="1800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Полезные материалы</a:t>
            </a:r>
            <a:endParaRPr lang="en-US" sz="1800" dirty="0">
              <a:solidFill>
                <a:schemeClr val="bg1"/>
              </a:solidFill>
              <a:latin typeface="Calibri"/>
              <a:ea typeface="Calibri" charset="0"/>
              <a:cs typeface="Calibri"/>
            </a:endParaRP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F1768AB-90CB-E3EF-B7B0-8581D7AA7201}"/>
              </a:ext>
            </a:extLst>
          </p:cNvPr>
          <p:cNvSpPr txBox="1">
            <a:spLocks/>
          </p:cNvSpPr>
          <p:nvPr/>
        </p:nvSpPr>
        <p:spPr>
          <a:xfrm>
            <a:off x="3086309" y="2924470"/>
            <a:ext cx="2687897" cy="461665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71442" indent="-171442" algn="l" defTabSz="914355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19" indent="-171442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796" indent="-171442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268" indent="-285736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0</a:t>
            </a:r>
            <a:r>
              <a:rPr lang="ru-RU" sz="1800" b="1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5  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Hard </a:t>
            </a:r>
            <a:r>
              <a:rPr lang="ru-RU" sz="1800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скиллы</a:t>
            </a:r>
            <a:r>
              <a:rPr lang="en-US" sz="1800" b="1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 </a:t>
            </a:r>
            <a:endParaRPr lang="en-US" sz="1800" dirty="0">
              <a:solidFill>
                <a:schemeClr val="bg1"/>
              </a:solidFill>
              <a:latin typeface="Calibri"/>
              <a:ea typeface="Calibri" charset="0"/>
              <a:cs typeface="Calibri"/>
            </a:endParaRP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1A73BD6-F427-D90D-D973-D69D47260968}"/>
              </a:ext>
            </a:extLst>
          </p:cNvPr>
          <p:cNvSpPr txBox="1">
            <a:spLocks/>
          </p:cNvSpPr>
          <p:nvPr/>
        </p:nvSpPr>
        <p:spPr>
          <a:xfrm>
            <a:off x="5962284" y="1372480"/>
            <a:ext cx="2860000" cy="461665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71442" indent="-171442" algn="l" defTabSz="914355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19" indent="-171442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796" indent="-171442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268" indent="-285736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1800" b="1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0</a:t>
            </a:r>
            <a:r>
              <a:rPr lang="en-US" sz="1800" b="1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8  </a:t>
            </a:r>
            <a:r>
              <a:rPr lang="ru-RU" sz="1800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Резюме</a:t>
            </a:r>
            <a:endParaRPr lang="en-US" sz="1800" dirty="0">
              <a:solidFill>
                <a:schemeClr val="bg1"/>
              </a:solidFill>
              <a:latin typeface="Calibri"/>
              <a:ea typeface="Calibri" charset="0"/>
              <a:cs typeface="Calibri"/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1F28661-D8A6-5CAF-153A-A6FB1C32C745}"/>
              </a:ext>
            </a:extLst>
          </p:cNvPr>
          <p:cNvSpPr txBox="1">
            <a:spLocks/>
          </p:cNvSpPr>
          <p:nvPr/>
        </p:nvSpPr>
        <p:spPr>
          <a:xfrm>
            <a:off x="5962284" y="1867265"/>
            <a:ext cx="2860000" cy="461665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71442" indent="-171442" algn="l" defTabSz="914355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19" indent="-171442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796" indent="-171442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268" indent="-285736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09  </a:t>
            </a:r>
            <a:r>
              <a:rPr lang="ru-RU" sz="1800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Практические советы</a:t>
            </a:r>
            <a:endParaRPr lang="en-US" sz="1800" dirty="0">
              <a:solidFill>
                <a:schemeClr val="bg1"/>
              </a:solidFill>
              <a:latin typeface="Calibri"/>
              <a:ea typeface="Calibri" charset="0"/>
              <a:cs typeface="Calibri"/>
            </a:endParaRP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353CABE9-4FB8-E424-13EE-03258253345B}"/>
              </a:ext>
            </a:extLst>
          </p:cNvPr>
          <p:cNvSpPr txBox="1">
            <a:spLocks/>
          </p:cNvSpPr>
          <p:nvPr/>
        </p:nvSpPr>
        <p:spPr>
          <a:xfrm>
            <a:off x="5962284" y="2333924"/>
            <a:ext cx="2860000" cy="461665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71442" indent="-171442" algn="l" defTabSz="914355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19" indent="-171442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796" indent="-171442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268" indent="-285736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1800" b="1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1</a:t>
            </a:r>
            <a:r>
              <a:rPr lang="en-US" sz="1800" b="1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0  </a:t>
            </a:r>
            <a:r>
              <a:rPr lang="ru-RU" sz="1800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Итоги</a:t>
            </a:r>
            <a:endParaRPr lang="en-US" sz="1800" dirty="0">
              <a:solidFill>
                <a:schemeClr val="bg1"/>
              </a:solidFill>
              <a:latin typeface="Calibri"/>
              <a:ea typeface="Calibri" charset="0"/>
              <a:cs typeface="Calibri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5916D681-B389-C0B1-B208-8AC316942AA9}"/>
              </a:ext>
            </a:extLst>
          </p:cNvPr>
          <p:cNvSpPr txBox="1">
            <a:spLocks/>
          </p:cNvSpPr>
          <p:nvPr/>
        </p:nvSpPr>
        <p:spPr>
          <a:xfrm>
            <a:off x="3077745" y="2393177"/>
            <a:ext cx="2860000" cy="461665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71442" indent="-171442" algn="l" defTabSz="914355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19" indent="-171442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796" indent="-171442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268" indent="-285736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0</a:t>
            </a:r>
            <a:r>
              <a:rPr lang="ru-RU" sz="1800" b="1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4</a:t>
            </a:r>
            <a:r>
              <a:rPr lang="en-US" sz="1800" b="1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  </a:t>
            </a:r>
            <a:r>
              <a:rPr lang="ru-RU" sz="1800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Способы обучения и их продолжительность</a:t>
            </a:r>
            <a:endParaRPr lang="en-US" sz="1800" dirty="0">
              <a:solidFill>
                <a:schemeClr val="bg1"/>
              </a:solidFill>
              <a:latin typeface="Calibri"/>
              <a:ea typeface="Calibri" charset="0"/>
              <a:cs typeface="Calibri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A79C40C-1CC3-1C3B-211F-9D4E94741632}"/>
              </a:ext>
            </a:extLst>
          </p:cNvPr>
          <p:cNvSpPr txBox="1">
            <a:spLocks/>
          </p:cNvSpPr>
          <p:nvPr/>
        </p:nvSpPr>
        <p:spPr>
          <a:xfrm>
            <a:off x="5962284" y="3242241"/>
            <a:ext cx="2860000" cy="461665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71442" indent="-171442" algn="l" defTabSz="914355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19" indent="-171442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796" indent="-171442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268" indent="-285736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1800" b="1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12</a:t>
            </a:r>
            <a:r>
              <a:rPr lang="en-US" sz="1800" b="1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  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Q&amp;A </a:t>
            </a:r>
            <a:r>
              <a:rPr lang="ru-RU" sz="1800" dirty="0">
                <a:solidFill>
                  <a:schemeClr val="bg1"/>
                </a:solidFill>
                <a:latin typeface="Calibri"/>
                <a:ea typeface="Calibri" charset="0"/>
                <a:cs typeface="Calibri"/>
              </a:rPr>
              <a:t>сессия</a:t>
            </a:r>
            <a:endParaRPr lang="en-US" sz="1800" dirty="0">
              <a:solidFill>
                <a:schemeClr val="bg1"/>
              </a:solidFill>
              <a:latin typeface="Calibri"/>
              <a:ea typeface="Calibri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064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7B1A-F050-0246-A14D-E0E2B455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29" y="364918"/>
            <a:ext cx="8426449" cy="301752"/>
          </a:xfr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sz="1800" b="1" dirty="0">
                <a:latin typeface="Calibri Light (Headings)"/>
                <a:cs typeface="Segoe UI"/>
              </a:rPr>
              <a:t>01  </a:t>
            </a:r>
            <a:r>
              <a:rPr lang="ru-RU" sz="1800" b="1" dirty="0">
                <a:latin typeface="Calibri Light (Headings)"/>
                <a:cs typeface="Segoe UI"/>
              </a:rPr>
              <a:t>О спикере</a:t>
            </a:r>
            <a:endParaRPr lang="en-US" sz="1800" b="1" dirty="0">
              <a:latin typeface="Calibri Light (Headings)"/>
              <a:ea typeface="+mj-lt"/>
              <a:cs typeface="+mj-lt"/>
            </a:endParaRP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6BA29453-9635-6A86-BA84-E82341E15A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188" y="1231038"/>
            <a:ext cx="356616" cy="354967"/>
          </a:xfrm>
        </p:spPr>
        <p:txBody>
          <a:bodyPr>
            <a:normAutofit/>
          </a:bodyPr>
          <a:lstStyle/>
          <a:p>
            <a:r>
              <a:rPr lang="en-US" sz="1200"/>
              <a:t>#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961960BD-AEB0-8D9E-335A-6D4EFC9EC8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0973" y="1231038"/>
            <a:ext cx="4498336" cy="35496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200" dirty="0"/>
              <a:t>В </a:t>
            </a:r>
            <a:r>
              <a:rPr lang="en-US" sz="1200" dirty="0"/>
              <a:t>EPAM c</a:t>
            </a:r>
            <a:r>
              <a:rPr lang="ru-RU" sz="1200" dirty="0"/>
              <a:t> февраля 2022 года</a:t>
            </a:r>
            <a:r>
              <a:rPr lang="en-US" sz="1200" dirty="0"/>
              <a:t> 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4158B98D-5A23-03AA-7607-CAC240B4B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188" y="1836567"/>
            <a:ext cx="356616" cy="356616"/>
          </a:xfrm>
        </p:spPr>
        <p:txBody>
          <a:bodyPr>
            <a:normAutofit/>
          </a:bodyPr>
          <a:lstStyle/>
          <a:p>
            <a:r>
              <a:rPr lang="en-US" sz="1200"/>
              <a:t>#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EAADD2B-8ACE-3BC5-FCC6-BE0EDAA8AA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7188" y="2442096"/>
            <a:ext cx="356616" cy="356616"/>
          </a:xfrm>
        </p:spPr>
        <p:txBody>
          <a:bodyPr>
            <a:normAutofit/>
          </a:bodyPr>
          <a:lstStyle/>
          <a:p>
            <a:r>
              <a:rPr lang="en-US" sz="1200"/>
              <a:t>#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603ADA-6681-1F54-DE5E-A30854A704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7188" y="3047625"/>
            <a:ext cx="356616" cy="355379"/>
          </a:xfrm>
        </p:spPr>
        <p:txBody>
          <a:bodyPr>
            <a:normAutofit/>
          </a:bodyPr>
          <a:lstStyle/>
          <a:p>
            <a:r>
              <a:rPr lang="en-US" sz="1200" dirty="0"/>
              <a:t>#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A62D5ADD-60DA-5C48-D055-0AE5A270D4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0972" y="1836155"/>
            <a:ext cx="4498335" cy="354967"/>
          </a:xfrm>
        </p:spPr>
        <p:txBody>
          <a:bodyPr/>
          <a:lstStyle/>
          <a:p>
            <a:r>
              <a:rPr lang="ru-RU" sz="1200" dirty="0"/>
              <a:t>1.5 года коммерческой разработки с января 2021 года</a:t>
            </a:r>
            <a:endParaRPr lang="en-US" sz="1200" dirty="0"/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A5626894-3637-5253-CB53-3E30BFAF1BC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0973" y="2441272"/>
            <a:ext cx="4498334" cy="356616"/>
          </a:xfrm>
        </p:spPr>
        <p:txBody>
          <a:bodyPr/>
          <a:lstStyle/>
          <a:p>
            <a:r>
              <a:rPr lang="en-US" sz="1200" dirty="0"/>
              <a:t>Senior software engineer</a:t>
            </a:r>
            <a:r>
              <a:rPr lang="ru-RU" sz="1200" dirty="0"/>
              <a:t> в 22 года. СПЕЦИАЛИЗАЦИЯ В </a:t>
            </a:r>
            <a:r>
              <a:rPr lang="en-US" sz="1200" dirty="0"/>
              <a:t>REACT.JS </a:t>
            </a:r>
            <a:r>
              <a:rPr lang="ru-RU" sz="1200" dirty="0"/>
              <a:t>И </a:t>
            </a:r>
            <a:r>
              <a:rPr lang="en-US" sz="1200" dirty="0"/>
              <a:t>NODE.JS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2B5EA2-4ADD-634B-96CE-AB24E5FE6D90}"/>
              </a:ext>
            </a:extLst>
          </p:cNvPr>
          <p:cNvSpPr txBox="1"/>
          <p:nvPr/>
        </p:nvSpPr>
        <p:spPr>
          <a:xfrm>
            <a:off x="710973" y="3046389"/>
            <a:ext cx="4498334" cy="355379"/>
          </a:xfrm>
          <a:prstGeom prst="rect">
            <a:avLst/>
          </a:prstGeom>
          <a:ln w="19050">
            <a:solidFill>
              <a:srgbClr val="F5F5F5"/>
            </a:solidFill>
          </a:ln>
        </p:spPr>
        <p:txBody>
          <a:bodyPr vert="horz" lIns="108000" tIns="0" rIns="0" bIns="0" rtlCol="0" anchor="ctr">
            <a:noAutofit/>
          </a:bodyPr>
          <a:lstStyle/>
          <a:p>
            <a:pPr defTabSz="914355">
              <a:spcBef>
                <a:spcPts val="264"/>
              </a:spcBef>
              <a:spcAft>
                <a:spcPts val="300"/>
              </a:spcAft>
              <a:defRPr/>
            </a:pPr>
            <a:r>
              <a:rPr lang="ru-RU" sz="1200" b="1" i="0" kern="1200" cap="all" spc="200" baseline="0" dirty="0">
                <a:latin typeface="+mn-lt"/>
                <a:ea typeface="+mn-ea"/>
                <a:cs typeface="+mn-cs"/>
              </a:rPr>
              <a:t>Нанял 7 человек по реферальной программе</a:t>
            </a:r>
            <a:endParaRPr lang="en-US" sz="1200" b="1" i="0" kern="1200" cap="all" spc="200" baseline="0" dirty="0">
              <a:latin typeface="+mn-lt"/>
              <a:ea typeface="+mn-ea"/>
              <a:cs typeface="+mn-cs"/>
            </a:endParaRPr>
          </a:p>
        </p:txBody>
      </p:sp>
      <p:pic>
        <p:nvPicPr>
          <p:cNvPr id="10" name="Picture Placeholder 9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651946CF-FB66-9BC0-2C04-9CD7E9294B9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6" t="24233" r="11908" b="25108"/>
          <a:stretch/>
        </p:blipFill>
        <p:spPr>
          <a:xfrm>
            <a:off x="5570021" y="829411"/>
            <a:ext cx="3223721" cy="3223721"/>
          </a:xfrm>
          <a:prstGeom prst="ellipse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EDAAE27-B33D-0957-F6BB-CD957F329116}"/>
              </a:ext>
            </a:extLst>
          </p:cNvPr>
          <p:cNvSpPr txBox="1">
            <a:spLocks/>
          </p:cNvSpPr>
          <p:nvPr/>
        </p:nvSpPr>
        <p:spPr>
          <a:xfrm>
            <a:off x="360653" y="3650681"/>
            <a:ext cx="356616" cy="355379"/>
          </a:xfrm>
          <a:prstGeom prst="rect">
            <a:avLst/>
          </a:prstGeom>
          <a:noFill/>
          <a:ln w="190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 defTabSz="914355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178" indent="0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355" indent="0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532" indent="0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709" indent="0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#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B7628-D68E-6CAA-93C5-12C611C9B59D}"/>
              </a:ext>
            </a:extLst>
          </p:cNvPr>
          <p:cNvSpPr txBox="1"/>
          <p:nvPr/>
        </p:nvSpPr>
        <p:spPr>
          <a:xfrm>
            <a:off x="710973" y="3637504"/>
            <a:ext cx="4498334" cy="355379"/>
          </a:xfrm>
          <a:prstGeom prst="rect">
            <a:avLst/>
          </a:prstGeom>
          <a:ln w="19050">
            <a:solidFill>
              <a:srgbClr val="F5F5F5"/>
            </a:solidFill>
          </a:ln>
        </p:spPr>
        <p:txBody>
          <a:bodyPr vert="horz" lIns="10800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200" b="1" cap="all" spc="200" dirty="0"/>
              <a:t>В веб-разработке с 2017 года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787446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>
            <a:extLst>
              <a:ext uri="{FF2B5EF4-FFF2-40B4-BE49-F238E27FC236}">
                <a16:creationId xmlns:a16="http://schemas.microsoft.com/office/drawing/2014/main" id="{43E73B70-19FC-D3C1-B462-C2BE52ED6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24" y="237072"/>
            <a:ext cx="8425190" cy="293281"/>
          </a:xfrm>
        </p:spPr>
        <p:txBody>
          <a:bodyPr/>
          <a:lstStyle/>
          <a:p>
            <a:pPr algn="l"/>
            <a:r>
              <a:rPr lang="en-US" sz="1800" b="1" dirty="0">
                <a:solidFill>
                  <a:schemeClr val="bg1"/>
                </a:solidFill>
                <a:latin typeface="Calibri Light (Headings)"/>
              </a:rPr>
              <a:t>02  </a:t>
            </a:r>
            <a:r>
              <a:rPr lang="ru-RU" sz="1800" b="1" dirty="0">
                <a:solidFill>
                  <a:schemeClr val="bg1"/>
                </a:solidFill>
                <a:latin typeface="Calibri Light (Headings)"/>
              </a:rPr>
              <a:t>Будни </a:t>
            </a:r>
            <a:r>
              <a:rPr lang="en-US" sz="1800" b="1" dirty="0">
                <a:solidFill>
                  <a:schemeClr val="bg1"/>
                </a:solidFill>
                <a:latin typeface="Calibri Light (Headings)"/>
              </a:rPr>
              <a:t>IT </a:t>
            </a:r>
            <a:r>
              <a:rPr lang="ru-RU" sz="1800" b="1" dirty="0">
                <a:solidFill>
                  <a:schemeClr val="bg1"/>
                </a:solidFill>
                <a:latin typeface="Calibri Light (Headings)"/>
              </a:rPr>
              <a:t>специалиста</a:t>
            </a:r>
            <a:endParaRPr lang="en-US" sz="1800" b="1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7E0627-AF01-7F96-BCC6-4B22CB3903EB}"/>
              </a:ext>
            </a:extLst>
          </p:cNvPr>
          <p:cNvSpPr txBox="1"/>
          <p:nvPr/>
        </p:nvSpPr>
        <p:spPr>
          <a:xfrm>
            <a:off x="1866784" y="2005080"/>
            <a:ext cx="1524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КОДИРОВАНИЕ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3" name="Picture 22" descr="A picture containing icon&#10;&#10;Description automatically generated">
            <a:extLst>
              <a:ext uri="{FF2B5EF4-FFF2-40B4-BE49-F238E27FC236}">
                <a16:creationId xmlns:a16="http://schemas.microsoft.com/office/drawing/2014/main" id="{AF1953CB-4EA5-AC5B-DA1F-FFBD162EC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548" y="837246"/>
            <a:ext cx="1083285" cy="8229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4BFD37D-AF92-9FBA-874D-C3A8850E6B09}"/>
              </a:ext>
            </a:extLst>
          </p:cNvPr>
          <p:cNvSpPr txBox="1"/>
          <p:nvPr/>
        </p:nvSpPr>
        <p:spPr>
          <a:xfrm>
            <a:off x="1782763" y="4361038"/>
            <a:ext cx="1692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СОСТАВЛЕНИЕ ТЗ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A71E0B-E5F0-E660-C769-1746F83BB8EC}"/>
              </a:ext>
            </a:extLst>
          </p:cNvPr>
          <p:cNvSpPr txBox="1"/>
          <p:nvPr/>
        </p:nvSpPr>
        <p:spPr>
          <a:xfrm>
            <a:off x="3686316" y="4361037"/>
            <a:ext cx="150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МЕНЕДЖМЕНТ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35BA05-6C3B-FFB6-0143-CF85167F65CA}"/>
              </a:ext>
            </a:extLst>
          </p:cNvPr>
          <p:cNvSpPr txBox="1"/>
          <p:nvPr/>
        </p:nvSpPr>
        <p:spPr>
          <a:xfrm>
            <a:off x="3632067" y="1995640"/>
            <a:ext cx="1615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СОПРОВОЖДЕНИЕ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0" name="Picture 29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334EBBF1-B73B-5429-BC57-6B476CBC05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597" y="725642"/>
            <a:ext cx="1073610" cy="1046168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E289B4B5-9BD3-DA44-80AC-977C99D39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62" y="3136769"/>
            <a:ext cx="1083285" cy="822960"/>
          </a:xfrm>
          <a:prstGeom prst="rect">
            <a:avLst/>
          </a:prstGeom>
        </p:spPr>
      </p:pic>
      <p:pic>
        <p:nvPicPr>
          <p:cNvPr id="32" name="Picture 3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8FB47F0-407B-09DB-D58D-64074F5BD2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295" y="837246"/>
            <a:ext cx="1299794" cy="822960"/>
          </a:xfrm>
          <a:prstGeom prst="rect">
            <a:avLst/>
          </a:prstGeom>
        </p:spPr>
      </p:pic>
      <p:pic>
        <p:nvPicPr>
          <p:cNvPr id="33" name="Picture 32" descr="Graphical user interface&#10;&#10;Description automatically generated">
            <a:extLst>
              <a:ext uri="{FF2B5EF4-FFF2-40B4-BE49-F238E27FC236}">
                <a16:creationId xmlns:a16="http://schemas.microsoft.com/office/drawing/2014/main" id="{D8CBFC29-7EB4-2B13-30DB-C892538D22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8" y="844336"/>
            <a:ext cx="1073610" cy="822960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921D2279-7AC2-6DEB-F8CB-4BF7CF576C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5" y="3121519"/>
            <a:ext cx="1072724" cy="822960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35736F9D-37FE-7DCD-A837-1F3938C937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137" y="3148604"/>
            <a:ext cx="1083285" cy="822960"/>
          </a:xfrm>
          <a:prstGeom prst="rect">
            <a:avLst/>
          </a:prstGeom>
        </p:spPr>
      </p:pic>
      <p:pic>
        <p:nvPicPr>
          <p:cNvPr id="36" name="Picture 35" descr="Text&#10;&#10;Description automatically generated with medium confidence">
            <a:extLst>
              <a:ext uri="{FF2B5EF4-FFF2-40B4-BE49-F238E27FC236}">
                <a16:creationId xmlns:a16="http://schemas.microsoft.com/office/drawing/2014/main" id="{7E100C60-A8E1-4203-D945-8E48C81D86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597" y="3187583"/>
            <a:ext cx="1073610" cy="8229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5B8EF57-22FB-CD22-9F9B-11FE3EE44974}"/>
              </a:ext>
            </a:extLst>
          </p:cNvPr>
          <p:cNvSpPr txBox="1"/>
          <p:nvPr/>
        </p:nvSpPr>
        <p:spPr>
          <a:xfrm>
            <a:off x="0" y="2006731"/>
            <a:ext cx="1615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ПРОЕКТИРОВАНИЕ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3081ED-BD68-CD14-64B6-98FBABBE02E8}"/>
              </a:ext>
            </a:extLst>
          </p:cNvPr>
          <p:cNvSpPr txBox="1"/>
          <p:nvPr/>
        </p:nvSpPr>
        <p:spPr>
          <a:xfrm>
            <a:off x="95525" y="4361038"/>
            <a:ext cx="1352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ПЕРЕГОВОРЫ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098F60-0535-43F5-918C-845E8DA1CA95}"/>
              </a:ext>
            </a:extLst>
          </p:cNvPr>
          <p:cNvSpPr txBox="1"/>
          <p:nvPr/>
        </p:nvSpPr>
        <p:spPr>
          <a:xfrm>
            <a:off x="5618252" y="2005079"/>
            <a:ext cx="1385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ТЕСТИРОВАНИЕ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A8EC7D-06A6-3839-E71B-FDA01B569A7A}"/>
              </a:ext>
            </a:extLst>
          </p:cNvPr>
          <p:cNvSpPr txBox="1"/>
          <p:nvPr/>
        </p:nvSpPr>
        <p:spPr>
          <a:xfrm>
            <a:off x="5884867" y="4361039"/>
            <a:ext cx="851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АНАЛИЗ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773E52A-6816-B417-BDB1-C714F81A9E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714" y="905677"/>
            <a:ext cx="1083284" cy="82616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C21D3AC-F39D-93BC-7A38-69CB994D020C}"/>
              </a:ext>
            </a:extLst>
          </p:cNvPr>
          <p:cNvSpPr txBox="1"/>
          <p:nvPr/>
        </p:nvSpPr>
        <p:spPr>
          <a:xfrm>
            <a:off x="7819090" y="2005079"/>
            <a:ext cx="622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SALES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D60BA8-A34F-F30D-FD3F-D3B5C25C1658}"/>
              </a:ext>
            </a:extLst>
          </p:cNvPr>
          <p:cNvSpPr txBox="1"/>
          <p:nvPr/>
        </p:nvSpPr>
        <p:spPr>
          <a:xfrm>
            <a:off x="7595275" y="4361037"/>
            <a:ext cx="1070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РЕКРУТИНГ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71621EC-9F8F-DE8A-D89C-0C7AD5A021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073" y="3121519"/>
            <a:ext cx="1312566" cy="9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2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7B1A-F050-0246-A14D-E0E2B455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29" y="364918"/>
            <a:ext cx="8426449" cy="301752"/>
          </a:xfr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sz="1800" b="1" dirty="0">
                <a:latin typeface="Calibri Light (Headings)"/>
                <a:cs typeface="Segoe UI"/>
              </a:rPr>
              <a:t>0</a:t>
            </a:r>
            <a:r>
              <a:rPr lang="ru-RU" sz="1800" b="1" dirty="0">
                <a:latin typeface="Calibri Light (Headings)"/>
                <a:cs typeface="Segoe UI"/>
              </a:rPr>
              <a:t>3</a:t>
            </a:r>
            <a:r>
              <a:rPr lang="en-US" sz="1800" b="1" dirty="0">
                <a:latin typeface="Calibri Light (Headings)"/>
                <a:cs typeface="Segoe UI"/>
              </a:rPr>
              <a:t>  </a:t>
            </a:r>
            <a:r>
              <a:rPr lang="ru-RU" sz="1800" b="1" dirty="0">
                <a:latin typeface="Calibri Light (Headings)"/>
                <a:cs typeface="Segoe UI"/>
              </a:rPr>
              <a:t>Направления в </a:t>
            </a:r>
            <a:r>
              <a:rPr lang="en-US" sz="1800" b="1" dirty="0">
                <a:latin typeface="Calibri Light (Headings)"/>
                <a:cs typeface="Segoe UI"/>
              </a:rPr>
              <a:t>IT</a:t>
            </a:r>
            <a:endParaRPr lang="en-US" sz="1800" b="1" dirty="0">
              <a:latin typeface="Calibri Light (Headings)"/>
              <a:ea typeface="+mj-lt"/>
              <a:cs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B7628-D68E-6CAA-93C5-12C611C9B59D}"/>
              </a:ext>
            </a:extLst>
          </p:cNvPr>
          <p:cNvSpPr txBox="1"/>
          <p:nvPr/>
        </p:nvSpPr>
        <p:spPr>
          <a:xfrm>
            <a:off x="243756" y="921716"/>
            <a:ext cx="4498334" cy="3642888"/>
          </a:xfrm>
          <a:prstGeom prst="rect">
            <a:avLst/>
          </a:prstGeom>
          <a:ln w="19050">
            <a:noFill/>
          </a:ln>
        </p:spPr>
        <p:txBody>
          <a:bodyPr vert="horz" lIns="108000" tIns="0" rIns="0" bIns="0" rtlCol="0" anchor="ctr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WEB: </a:t>
            </a:r>
            <a:r>
              <a:rPr lang="ru-RU" sz="1600" dirty="0" err="1"/>
              <a:t>фронтенд</a:t>
            </a:r>
            <a:r>
              <a:rPr lang="ru-RU" sz="1600" dirty="0"/>
              <a:t> и </a:t>
            </a:r>
            <a:r>
              <a:rPr lang="ru-RU" sz="1600" dirty="0" err="1"/>
              <a:t>бекэнд</a:t>
            </a:r>
            <a:endParaRPr lang="ru-RU" sz="160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600" dirty="0"/>
              <a:t>Мобильная разработка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600" dirty="0"/>
              <a:t>Дизайн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Project -</a:t>
            </a:r>
            <a:r>
              <a:rPr lang="ru-RU" sz="1600" dirty="0"/>
              <a:t> менеджмент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Product - </a:t>
            </a:r>
            <a:r>
              <a:rPr lang="ru-RU" sz="1600" dirty="0"/>
              <a:t>менеджмент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600" dirty="0"/>
              <a:t>Бизнес-анализ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Data science</a:t>
            </a:r>
            <a:r>
              <a:rPr lang="ru-RU" sz="1600" dirty="0"/>
              <a:t> 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600" dirty="0"/>
              <a:t>Машинное обучение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600" dirty="0"/>
              <a:t>Тестирование</a:t>
            </a:r>
          </a:p>
        </p:txBody>
      </p:sp>
      <p:pic>
        <p:nvPicPr>
          <p:cNvPr id="5" name="Picture Placeholder 4" descr="A group of people around a table&#10;&#10;Description automatically generated with low confidence">
            <a:extLst>
              <a:ext uri="{FF2B5EF4-FFF2-40B4-BE49-F238E27FC236}">
                <a16:creationId xmlns:a16="http://schemas.microsoft.com/office/drawing/2014/main" id="{1A78CE3A-4BFC-1FB1-4375-E302B8561E0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8" r="20348"/>
          <a:stretch>
            <a:fillRect/>
          </a:stretch>
        </p:blipFill>
        <p:spPr>
          <a:xfrm>
            <a:off x="4572000" y="1"/>
            <a:ext cx="4572000" cy="482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26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7B1A-F050-0246-A14D-E0E2B455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232991"/>
            <a:ext cx="8426449" cy="301752"/>
          </a:xfr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sz="1800" b="1" dirty="0">
                <a:latin typeface="Calibri Light (Headings)"/>
                <a:cs typeface="Segoe UI"/>
              </a:rPr>
              <a:t>0</a:t>
            </a:r>
            <a:r>
              <a:rPr lang="ru-RU" sz="1800" b="1" dirty="0">
                <a:latin typeface="Calibri Light (Headings)"/>
                <a:cs typeface="Segoe UI"/>
              </a:rPr>
              <a:t>3</a:t>
            </a:r>
            <a:r>
              <a:rPr lang="en-US" sz="1800" b="1" dirty="0">
                <a:latin typeface="Calibri Light (Headings)"/>
                <a:cs typeface="Segoe UI"/>
              </a:rPr>
              <a:t>  </a:t>
            </a:r>
            <a:r>
              <a:rPr lang="ru-RU" sz="1800" b="1" dirty="0">
                <a:latin typeface="Calibri Light (Headings)"/>
                <a:cs typeface="Segoe UI"/>
              </a:rPr>
              <a:t>Направления в </a:t>
            </a:r>
            <a:r>
              <a:rPr lang="en-US" sz="1800" b="1" dirty="0">
                <a:latin typeface="Calibri Light (Headings)"/>
                <a:cs typeface="Segoe UI"/>
              </a:rPr>
              <a:t>IT. </a:t>
            </a:r>
            <a:r>
              <a:rPr lang="ru-RU" sz="1800" b="1" dirty="0">
                <a:latin typeface="Calibri Light (Headings)"/>
                <a:cs typeface="Segoe UI"/>
              </a:rPr>
              <a:t>Продолжение</a:t>
            </a:r>
            <a:endParaRPr lang="en-US" sz="1800" b="1" dirty="0">
              <a:latin typeface="Calibri Light (Headings)"/>
              <a:ea typeface="+mj-lt"/>
              <a:cs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F45E5A-8EBA-5DD9-1FEF-30C6C3FBA5A0}"/>
              </a:ext>
            </a:extLst>
          </p:cNvPr>
          <p:cNvSpPr/>
          <p:nvPr/>
        </p:nvSpPr>
        <p:spPr>
          <a:xfrm>
            <a:off x="1219489" y="2952276"/>
            <a:ext cx="219110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32">
              <a:defRPr/>
            </a:pPr>
            <a:r>
              <a:rPr lang="en-US" sz="1600" b="1" dirty="0">
                <a:solidFill>
                  <a:srgbClr val="76CDD8"/>
                </a:solidFill>
              </a:rPr>
              <a:t>Data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426E1-CF87-7476-9BC9-0B43CF769F97}"/>
              </a:ext>
            </a:extLst>
          </p:cNvPr>
          <p:cNvSpPr txBox="1"/>
          <p:nvPr/>
        </p:nvSpPr>
        <p:spPr>
          <a:xfrm>
            <a:off x="1755645" y="794178"/>
            <a:ext cx="11187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32">
              <a:defRPr/>
            </a:pPr>
            <a:r>
              <a:rPr lang="en-US" sz="1600" b="1" dirty="0">
                <a:solidFill>
                  <a:srgbClr val="76CDD8"/>
                </a:solidFill>
              </a:rPr>
              <a:t>Frontend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091A94-89D3-F242-5D73-2679D37081DC}"/>
              </a:ext>
            </a:extLst>
          </p:cNvPr>
          <p:cNvCxnSpPr>
            <a:cxnSpLocks/>
          </p:cNvCxnSpPr>
          <p:nvPr/>
        </p:nvCxnSpPr>
        <p:spPr>
          <a:xfrm>
            <a:off x="4565603" y="733098"/>
            <a:ext cx="0" cy="399678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6BA6F5-02F8-5CB0-D165-CC7EFDE0E0B0}"/>
              </a:ext>
            </a:extLst>
          </p:cNvPr>
          <p:cNvCxnSpPr>
            <a:cxnSpLocks/>
          </p:cNvCxnSpPr>
          <p:nvPr/>
        </p:nvCxnSpPr>
        <p:spPr>
          <a:xfrm flipV="1">
            <a:off x="289662" y="2844778"/>
            <a:ext cx="8551882" cy="1647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520AF56-D176-5FC3-E83B-285C01E6B020}"/>
              </a:ext>
            </a:extLst>
          </p:cNvPr>
          <p:cNvSpPr txBox="1"/>
          <p:nvPr/>
        </p:nvSpPr>
        <p:spPr>
          <a:xfrm>
            <a:off x="6475649" y="795166"/>
            <a:ext cx="10585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32">
              <a:defRPr/>
            </a:pPr>
            <a:r>
              <a:rPr lang="en-US" sz="1600" b="1" dirty="0">
                <a:solidFill>
                  <a:srgbClr val="76CDD8"/>
                </a:solidFill>
              </a:rPr>
              <a:t>Backend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CB9BD5-3DBA-FBEF-EDBE-86D959AC24CE}"/>
              </a:ext>
            </a:extLst>
          </p:cNvPr>
          <p:cNvSpPr txBox="1"/>
          <p:nvPr/>
        </p:nvSpPr>
        <p:spPr>
          <a:xfrm>
            <a:off x="5831434" y="2952859"/>
            <a:ext cx="23469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32">
              <a:defRPr/>
            </a:pPr>
            <a:r>
              <a:rPr lang="ru-RU" sz="1600" b="1" dirty="0">
                <a:solidFill>
                  <a:srgbClr val="76CDD8"/>
                </a:solidFill>
              </a:rPr>
              <a:t>Мобильная разработка</a:t>
            </a:r>
            <a:endParaRPr lang="en-US" sz="1600" b="1" dirty="0">
              <a:solidFill>
                <a:srgbClr val="76CDD8"/>
              </a:solidFill>
            </a:endParaRPr>
          </a:p>
        </p:txBody>
      </p:sp>
      <p:pic>
        <p:nvPicPr>
          <p:cNvPr id="1026" name="Picture 2" descr="HTML5 - Wikipedia">
            <a:extLst>
              <a:ext uri="{FF2B5EF4-FFF2-40B4-BE49-F238E27FC236}">
                <a16:creationId xmlns:a16="http://schemas.microsoft.com/office/drawing/2014/main" id="{2D8BC054-5C6B-857B-84D7-768416282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9" y="1243387"/>
            <a:ext cx="440030" cy="4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074454B-5E32-CF7C-083C-728EFD01B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83" y="1232215"/>
            <a:ext cx="327800" cy="46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vaScript — Википедия">
            <a:extLst>
              <a:ext uri="{FF2B5EF4-FFF2-40B4-BE49-F238E27FC236}">
                <a16:creationId xmlns:a16="http://schemas.microsoft.com/office/drawing/2014/main" id="{06F18B4F-DD50-C4D7-9100-3B0CCCC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899" y="1311636"/>
            <a:ext cx="346204" cy="34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y you should not use AngularJS | by mnemon1ck | Medium">
            <a:extLst>
              <a:ext uri="{FF2B5EF4-FFF2-40B4-BE49-F238E27FC236}">
                <a16:creationId xmlns:a16="http://schemas.microsoft.com/office/drawing/2014/main" id="{0EFBC16D-ED59-1F3C-87CD-E8819B5E0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003" y="1243387"/>
            <a:ext cx="481614" cy="48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reating your first Vue.js App. What is Vue.js? | by Natalia Wit | Medium">
            <a:extLst>
              <a:ext uri="{FF2B5EF4-FFF2-40B4-BE49-F238E27FC236}">
                <a16:creationId xmlns:a16="http://schemas.microsoft.com/office/drawing/2014/main" id="{25167168-B8C2-4A65-3DC3-B4E000CCE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1" r="26709" b="23749"/>
          <a:stretch/>
        </p:blipFill>
        <p:spPr bwMode="auto">
          <a:xfrm>
            <a:off x="2594767" y="1218068"/>
            <a:ext cx="506112" cy="50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act – Logos Download">
            <a:extLst>
              <a:ext uri="{FF2B5EF4-FFF2-40B4-BE49-F238E27FC236}">
                <a16:creationId xmlns:a16="http://schemas.microsoft.com/office/drawing/2014/main" id="{B6F267E5-2947-5E7C-EFF6-BBB0C5913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283" y="1290119"/>
            <a:ext cx="990416" cy="33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jquery-logo-vertical_large_square - OpenJS Foundation">
            <a:extLst>
              <a:ext uri="{FF2B5EF4-FFF2-40B4-BE49-F238E27FC236}">
                <a16:creationId xmlns:a16="http://schemas.microsoft.com/office/drawing/2014/main" id="{F2BF1800-A717-0B4E-D8AD-204B681B3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30" y="1987706"/>
            <a:ext cx="584044" cy="58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velte your way. I know, I know, another JavaScript… | by Davi de Carvalho  | Medium">
            <a:extLst>
              <a:ext uri="{FF2B5EF4-FFF2-40B4-BE49-F238E27FC236}">
                <a16:creationId xmlns:a16="http://schemas.microsoft.com/office/drawing/2014/main" id="{8FBBFE87-E4FC-78B7-7A32-0E6D97FDBA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8" r="28812"/>
          <a:stretch/>
        </p:blipFill>
        <p:spPr bwMode="auto">
          <a:xfrm>
            <a:off x="935432" y="1982590"/>
            <a:ext cx="413483" cy="53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mix - Build Better Websites">
            <a:extLst>
              <a:ext uri="{FF2B5EF4-FFF2-40B4-BE49-F238E27FC236}">
                <a16:creationId xmlns:a16="http://schemas.microsoft.com/office/drawing/2014/main" id="{D8C6CDDE-8B49-EEBF-FAF5-0BB76A3C2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1" t="26049" r="15284" b="21977"/>
          <a:stretch/>
        </p:blipFill>
        <p:spPr bwMode="auto">
          <a:xfrm>
            <a:off x="1528289" y="2069276"/>
            <a:ext cx="835459" cy="32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Ember.js - Wikipedia">
            <a:extLst>
              <a:ext uri="{FF2B5EF4-FFF2-40B4-BE49-F238E27FC236}">
                <a16:creationId xmlns:a16="http://schemas.microsoft.com/office/drawing/2014/main" id="{421DAE99-285B-707B-64E4-BDB0EECCB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800" y="1961051"/>
            <a:ext cx="605144" cy="57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Node.js - Wikipedia">
            <a:extLst>
              <a:ext uri="{FF2B5EF4-FFF2-40B4-BE49-F238E27FC236}">
                <a16:creationId xmlns:a16="http://schemas.microsoft.com/office/drawing/2014/main" id="{F81E1164-07DF-E4F7-86AC-7CCBDA733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519" y="1981345"/>
            <a:ext cx="882252" cy="53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2" descr="Node.js - Wikipedia">
            <a:extLst>
              <a:ext uri="{FF2B5EF4-FFF2-40B4-BE49-F238E27FC236}">
                <a16:creationId xmlns:a16="http://schemas.microsoft.com/office/drawing/2014/main" id="{A792BE8B-C70B-6712-D9F0-5831BC6BD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5" y="1263629"/>
            <a:ext cx="766121" cy="46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oders hire .net">
            <a:extLst>
              <a:ext uri="{FF2B5EF4-FFF2-40B4-BE49-F238E27FC236}">
                <a16:creationId xmlns:a16="http://schemas.microsoft.com/office/drawing/2014/main" id="{89EC221E-E35E-DFAB-781D-DC0350EE7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0" r="24673"/>
          <a:stretch/>
        </p:blipFill>
        <p:spPr bwMode="auto">
          <a:xfrm>
            <a:off x="6077310" y="1274178"/>
            <a:ext cx="399268" cy="39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pring | Home">
            <a:extLst>
              <a:ext uri="{FF2B5EF4-FFF2-40B4-BE49-F238E27FC236}">
                <a16:creationId xmlns:a16="http://schemas.microsoft.com/office/drawing/2014/main" id="{F3497232-9489-2DA6-39FF-FBE600A55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6" t="34548" r="19020" b="31484"/>
          <a:stretch/>
        </p:blipFill>
        <p:spPr bwMode="auto">
          <a:xfrm>
            <a:off x="6827796" y="1313437"/>
            <a:ext cx="1349145" cy="36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Ruby on Rails pattern: Service Objects - DEV Community">
            <a:extLst>
              <a:ext uri="{FF2B5EF4-FFF2-40B4-BE49-F238E27FC236}">
                <a16:creationId xmlns:a16="http://schemas.microsoft.com/office/drawing/2014/main" id="{9D3F8C77-ADFF-9C05-3D8C-BF6909A50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376" y="2025047"/>
            <a:ext cx="882253" cy="37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When to Use Python/Django?">
            <a:extLst>
              <a:ext uri="{FF2B5EF4-FFF2-40B4-BE49-F238E27FC236}">
                <a16:creationId xmlns:a16="http://schemas.microsoft.com/office/drawing/2014/main" id="{4E862754-FCB8-B09C-C276-C79DD3F54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246" y="2050921"/>
            <a:ext cx="696429" cy="39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PHP - Wikipedia">
            <a:extLst>
              <a:ext uri="{FF2B5EF4-FFF2-40B4-BE49-F238E27FC236}">
                <a16:creationId xmlns:a16="http://schemas.microsoft.com/office/drawing/2014/main" id="{1EB51A3D-48FF-2820-0E0A-3EED86E89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391" y="1320999"/>
            <a:ext cx="696429" cy="37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What is the Go Programming Language | by Knoldus Inc. | Medium">
            <a:extLst>
              <a:ext uri="{FF2B5EF4-FFF2-40B4-BE49-F238E27FC236}">
                <a16:creationId xmlns:a16="http://schemas.microsoft.com/office/drawing/2014/main" id="{351ED458-9FF5-FD16-6805-EF5F7C54F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498" y="2032913"/>
            <a:ext cx="671684" cy="37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Rust Programming Language">
            <a:extLst>
              <a:ext uri="{FF2B5EF4-FFF2-40B4-BE49-F238E27FC236}">
                <a16:creationId xmlns:a16="http://schemas.microsoft.com/office/drawing/2014/main" id="{9A78D1F2-435A-822F-AB71-7C4D5F214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177" y="1927939"/>
            <a:ext cx="1219488" cy="60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3CX iOS has been rewritten in Swift completely from scratch">
            <a:extLst>
              <a:ext uri="{FF2B5EF4-FFF2-40B4-BE49-F238E27FC236}">
                <a16:creationId xmlns:a16="http://schemas.microsoft.com/office/drawing/2014/main" id="{7A2C81DD-6FEA-E4E0-5D58-624F5526F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378" y="3334532"/>
            <a:ext cx="812012" cy="53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The Relationship Between Android and Java | by Troy Patrick | THE ICONIC  Tech">
            <a:extLst>
              <a:ext uri="{FF2B5EF4-FFF2-40B4-BE49-F238E27FC236}">
                <a16:creationId xmlns:a16="http://schemas.microsoft.com/office/drawing/2014/main" id="{4F70E33D-C0BB-EBB9-C059-E2EEDB67D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121" y="3334532"/>
            <a:ext cx="1084667" cy="57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You too, embrace cross-platform development with React Native">
            <a:extLst>
              <a:ext uri="{FF2B5EF4-FFF2-40B4-BE49-F238E27FC236}">
                <a16:creationId xmlns:a16="http://schemas.microsoft.com/office/drawing/2014/main" id="{ECE30F90-AC4A-2FD2-71FD-8F33FE838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695" y="3427219"/>
            <a:ext cx="860849" cy="56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Flutter documentation | Flutter">
            <a:extLst>
              <a:ext uri="{FF2B5EF4-FFF2-40B4-BE49-F238E27FC236}">
                <a16:creationId xmlns:a16="http://schemas.microsoft.com/office/drawing/2014/main" id="{F9014661-BD8C-EECD-078B-62BDC8718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201" y="3963752"/>
            <a:ext cx="1399333" cy="68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Why we use Kotlin for Android Application Development | by RIAG Digital |  RIAG Digital Techblog | Medium">
            <a:extLst>
              <a:ext uri="{FF2B5EF4-FFF2-40B4-BE49-F238E27FC236}">
                <a16:creationId xmlns:a16="http://schemas.microsoft.com/office/drawing/2014/main" id="{927338AF-FBC6-4FC7-C1F9-F004AE4AB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894" y="4095560"/>
            <a:ext cx="843821" cy="48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Xamarin - Wikipedia">
            <a:extLst>
              <a:ext uri="{FF2B5EF4-FFF2-40B4-BE49-F238E27FC236}">
                <a16:creationId xmlns:a16="http://schemas.microsoft.com/office/drawing/2014/main" id="{8B3412AC-05E0-2B32-C3D8-EF4FCBE16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547" y="3981044"/>
            <a:ext cx="1455203" cy="60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>
            <a:extLst>
              <a:ext uri="{FF2B5EF4-FFF2-40B4-BE49-F238E27FC236}">
                <a16:creationId xmlns:a16="http://schemas.microsoft.com/office/drawing/2014/main" id="{B1753E2B-E86C-553B-E52F-B18728525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6" r="7376"/>
          <a:stretch/>
        </p:blipFill>
        <p:spPr bwMode="auto">
          <a:xfrm>
            <a:off x="175547" y="3469021"/>
            <a:ext cx="839941" cy="23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 descr="SQL Server/MySQL - Austin Software Development | CollectivePoint">
            <a:extLst>
              <a:ext uri="{FF2B5EF4-FFF2-40B4-BE49-F238E27FC236}">
                <a16:creationId xmlns:a16="http://schemas.microsoft.com/office/drawing/2014/main" id="{075F4E89-8AA4-73D3-83FC-DEB257B1E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1" r="29698"/>
          <a:stretch/>
        </p:blipFill>
        <p:spPr bwMode="auto">
          <a:xfrm>
            <a:off x="1452857" y="3348009"/>
            <a:ext cx="345102" cy="44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 descr="What Is PostgreSQL?">
            <a:extLst>
              <a:ext uri="{FF2B5EF4-FFF2-40B4-BE49-F238E27FC236}">
                <a16:creationId xmlns:a16="http://schemas.microsoft.com/office/drawing/2014/main" id="{C8CEC51A-5F98-3712-C472-B306AD375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9161" r="16431" b="29912"/>
          <a:stretch/>
        </p:blipFill>
        <p:spPr bwMode="auto">
          <a:xfrm>
            <a:off x="2389723" y="3418181"/>
            <a:ext cx="919297" cy="31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 descr="SQL Server - QUBARK">
            <a:extLst>
              <a:ext uri="{FF2B5EF4-FFF2-40B4-BE49-F238E27FC236}">
                <a16:creationId xmlns:a16="http://schemas.microsoft.com/office/drawing/2014/main" id="{4098B507-3D17-27EF-D0F9-04DB07E2E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48" y="3263370"/>
            <a:ext cx="755001" cy="56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66" descr="MySQL | Most Popular Open Source Relational Database | AWS">
            <a:extLst>
              <a:ext uri="{FF2B5EF4-FFF2-40B4-BE49-F238E27FC236}">
                <a16:creationId xmlns:a16="http://schemas.microsoft.com/office/drawing/2014/main" id="{E6C60BB4-5966-4A99-65DB-8F169B1E8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3" y="4106569"/>
            <a:ext cx="778365" cy="4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 descr="Cloud Computing Services - Amazon Web Services (AWS)">
            <a:extLst>
              <a:ext uri="{FF2B5EF4-FFF2-40B4-BE49-F238E27FC236}">
                <a16:creationId xmlns:a16="http://schemas.microsoft.com/office/drawing/2014/main" id="{91FB5764-A167-086D-28DE-F6D44A0B8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9" r="19366" b="18897"/>
          <a:stretch/>
        </p:blipFill>
        <p:spPr bwMode="auto">
          <a:xfrm>
            <a:off x="1288930" y="4107826"/>
            <a:ext cx="663837" cy="44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Picture 74" descr="Microsoft Azure - Cloud 1">
            <a:extLst>
              <a:ext uri="{FF2B5EF4-FFF2-40B4-BE49-F238E27FC236}">
                <a16:creationId xmlns:a16="http://schemas.microsoft.com/office/drawing/2014/main" id="{92111D27-1467-E888-2A9F-9C0B4A27C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103" y="4086669"/>
            <a:ext cx="468716" cy="46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Picture 76" descr="Google-Cloud-Platform-GCP-Logo - Serviops Solutions Inc.">
            <a:extLst>
              <a:ext uri="{FF2B5EF4-FFF2-40B4-BE49-F238E27FC236}">
                <a16:creationId xmlns:a16="http://schemas.microsoft.com/office/drawing/2014/main" id="{45ACC84B-D80D-F970-947F-A7448A17E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746" y="3961797"/>
            <a:ext cx="1136804" cy="70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07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7B1A-F050-0246-A14D-E0E2B455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172974"/>
            <a:ext cx="8426449" cy="301752"/>
          </a:xfr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sz="1800" b="1" dirty="0">
                <a:latin typeface="Calibri Light (Headings)"/>
                <a:cs typeface="Segoe UI"/>
              </a:rPr>
              <a:t>04  Hard </a:t>
            </a:r>
            <a:r>
              <a:rPr lang="ru-RU" sz="1800" b="1" dirty="0">
                <a:latin typeface="Calibri Light (Headings)"/>
                <a:cs typeface="Segoe UI"/>
              </a:rPr>
              <a:t>скиллы</a:t>
            </a:r>
            <a:endParaRPr lang="en-US" sz="1800" b="1" dirty="0">
              <a:latin typeface="Calibri Light (Headings)"/>
              <a:ea typeface="+mj-lt"/>
              <a:cs typeface="+mj-lt"/>
            </a:endParaRPr>
          </a:p>
        </p:txBody>
      </p:sp>
      <p:pic>
        <p:nvPicPr>
          <p:cNvPr id="7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F4B53A38-98BE-2F3B-D558-CAE884C4133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85EE7A-FEF2-2208-B5CC-8B322FA74E05}"/>
              </a:ext>
            </a:extLst>
          </p:cNvPr>
          <p:cNvSpPr txBox="1"/>
          <p:nvPr/>
        </p:nvSpPr>
        <p:spPr>
          <a:xfrm>
            <a:off x="48491" y="921716"/>
            <a:ext cx="5090244" cy="3642888"/>
          </a:xfrm>
          <a:prstGeom prst="rect">
            <a:avLst/>
          </a:prstGeom>
          <a:ln w="19050">
            <a:noFill/>
          </a:ln>
        </p:spPr>
        <p:txBody>
          <a:bodyPr vert="horz" lIns="108000" tIns="0" rIns="0" bIns="0" rtlCol="0" anchor="ctr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400" dirty="0"/>
              <a:t>Солидное знание выбранного языка программирования. Как ЯП работает «под капотом»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400" dirty="0"/>
              <a:t>Знание фреймворка. Например, </a:t>
            </a:r>
            <a:r>
              <a:rPr lang="en-US" sz="1400" dirty="0"/>
              <a:t>React.js </a:t>
            </a:r>
            <a:r>
              <a:rPr lang="ru-RU" sz="1400" dirty="0"/>
              <a:t>или </a:t>
            </a:r>
            <a:r>
              <a:rPr lang="en-US" sz="1400" dirty="0"/>
              <a:t>Express</a:t>
            </a:r>
            <a:endParaRPr lang="ru-RU" sz="140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400" dirty="0"/>
              <a:t>Знание экосистемы</a:t>
            </a:r>
            <a:r>
              <a:rPr lang="en-US" sz="1400" dirty="0"/>
              <a:t>.</a:t>
            </a:r>
            <a:r>
              <a:rPr lang="ru-RU" sz="1400" dirty="0"/>
              <a:t> Например, </a:t>
            </a:r>
            <a:r>
              <a:rPr lang="en-US" sz="1400" dirty="0"/>
              <a:t>Redux</a:t>
            </a:r>
            <a:r>
              <a:rPr lang="ru-RU" sz="1400" dirty="0"/>
              <a:t>,</a:t>
            </a:r>
            <a:r>
              <a:rPr lang="en-US" sz="1400" dirty="0"/>
              <a:t> Material UI, jest, react-testing library </a:t>
            </a:r>
            <a:r>
              <a:rPr lang="ru-RU" sz="1400" dirty="0"/>
              <a:t>и </a:t>
            </a:r>
            <a:r>
              <a:rPr lang="ru-RU" sz="1400" dirty="0" err="1"/>
              <a:t>тд</a:t>
            </a:r>
            <a:r>
              <a:rPr lang="ru-RU" sz="1400" dirty="0"/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400" dirty="0"/>
              <a:t>Умение писать чистый код. </a:t>
            </a:r>
            <a:r>
              <a:rPr lang="en-US" sz="1400" dirty="0"/>
              <a:t>DRY, KISS, SOLID, YAGNI </a:t>
            </a:r>
            <a:r>
              <a:rPr lang="ru-RU" sz="1400" dirty="0"/>
              <a:t>будут плюсом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400" dirty="0"/>
              <a:t>Знание 1-3 паттернов проектирования выделит из множества кандидатов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400" dirty="0"/>
              <a:t>Умение программировать простые алгоритмы. Например, линейный поиск, бинарный поиск, сортировки (пузырьковая, выбором, перестановками) и т.д.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400" dirty="0"/>
              <a:t>Системы контроля версий </a:t>
            </a:r>
            <a:r>
              <a:rPr lang="en-US" sz="1400" dirty="0"/>
              <a:t>(Git + GitHub)</a:t>
            </a:r>
          </a:p>
        </p:txBody>
      </p:sp>
    </p:spTree>
    <p:extLst>
      <p:ext uri="{BB962C8B-B14F-4D97-AF65-F5344CB8AC3E}">
        <p14:creationId xmlns:p14="http://schemas.microsoft.com/office/powerpoint/2010/main" val="317961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9598E9ED-AD59-8911-7AEF-5DD0A943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24" y="237072"/>
            <a:ext cx="8425190" cy="293281"/>
          </a:xfrm>
        </p:spPr>
        <p:txBody>
          <a:bodyPr/>
          <a:lstStyle/>
          <a:p>
            <a:r>
              <a:rPr lang="ru-RU" sz="1800" b="1" dirty="0">
                <a:solidFill>
                  <a:schemeClr val="bg1"/>
                </a:solidFill>
                <a:latin typeface="Calibri Light (Headings)"/>
              </a:rPr>
              <a:t>05 </a:t>
            </a:r>
            <a:r>
              <a:rPr lang="en-US" sz="1800" b="1" dirty="0">
                <a:solidFill>
                  <a:schemeClr val="bg1"/>
                </a:solidFill>
                <a:latin typeface="Calibri Light (Headings)"/>
              </a:rPr>
              <a:t>Soft </a:t>
            </a:r>
            <a:r>
              <a:rPr lang="ru-RU" sz="1800" b="1" dirty="0">
                <a:solidFill>
                  <a:schemeClr val="bg1"/>
                </a:solidFill>
                <a:latin typeface="Calibri Light (Headings)"/>
              </a:rPr>
              <a:t>скиллы</a:t>
            </a:r>
            <a:endParaRPr lang="en-US" sz="1800" b="1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B8FB8B-A3D0-189E-99E4-A14DE6506D33}"/>
              </a:ext>
            </a:extLst>
          </p:cNvPr>
          <p:cNvSpPr/>
          <p:nvPr/>
        </p:nvSpPr>
        <p:spPr>
          <a:xfrm>
            <a:off x="205019" y="835415"/>
            <a:ext cx="3591126" cy="374743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 fontAlgn="base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1600" b="1" dirty="0">
                <a:solidFill>
                  <a:schemeClr val="bg1"/>
                </a:solidFill>
                <a:latin typeface="Calibri"/>
                <a:cs typeface="Calibri"/>
              </a:rPr>
              <a:t>Помогают</a:t>
            </a:r>
            <a:r>
              <a:rPr lang="ru-RU" sz="1600" dirty="0">
                <a:solidFill>
                  <a:schemeClr val="bg1"/>
                </a:solidFill>
                <a:latin typeface="Calibri"/>
                <a:cs typeface="Calibri"/>
              </a:rPr>
              <a:t> в повседневной работе</a:t>
            </a:r>
          </a:p>
          <a:p>
            <a:pPr marL="285750" indent="-285750" fontAlgn="base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1600" b="1" dirty="0">
                <a:solidFill>
                  <a:schemeClr val="bg1"/>
                </a:solidFill>
                <a:latin typeface="Calibri"/>
                <a:cs typeface="Calibri"/>
              </a:rPr>
              <a:t>Облегчают</a:t>
            </a:r>
            <a:r>
              <a:rPr lang="ru-RU" sz="1600" dirty="0">
                <a:solidFill>
                  <a:schemeClr val="bg1"/>
                </a:solidFill>
                <a:latin typeface="Calibri"/>
                <a:cs typeface="Calibri"/>
              </a:rPr>
              <a:t> или усложняют коммуникацию</a:t>
            </a:r>
          </a:p>
          <a:p>
            <a:pPr marL="285750" indent="-285750" fontAlgn="base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Calibri"/>
                <a:cs typeface="Calibri"/>
              </a:rPr>
              <a:t>Помогают </a:t>
            </a:r>
            <a:r>
              <a:rPr lang="ru-RU" sz="1600" b="1" dirty="0">
                <a:solidFill>
                  <a:schemeClr val="bg1"/>
                </a:solidFill>
                <a:latin typeface="Calibri"/>
                <a:cs typeface="Calibri"/>
              </a:rPr>
              <a:t>достичь</a:t>
            </a:r>
            <a:r>
              <a:rPr lang="ru-RU" sz="16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ru-RU" sz="1600" b="1" dirty="0">
                <a:solidFill>
                  <a:schemeClr val="bg1"/>
                </a:solidFill>
                <a:latin typeface="Calibri"/>
                <a:cs typeface="Calibri"/>
              </a:rPr>
              <a:t>целей</a:t>
            </a:r>
          </a:p>
          <a:p>
            <a:pPr marL="285750" indent="-285750" fontAlgn="base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Calibri"/>
                <a:cs typeface="Calibri"/>
              </a:rPr>
              <a:t>Тяжело или почти не вырабатываются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 fontAlgn="base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1600" b="1" dirty="0">
                <a:solidFill>
                  <a:schemeClr val="bg1"/>
                </a:solidFill>
                <a:latin typeface="Calibri"/>
                <a:cs typeface="Calibri"/>
              </a:rPr>
              <a:t>Могут перевесить </a:t>
            </a:r>
            <a:r>
              <a:rPr lang="ru-RU" sz="1600" dirty="0">
                <a:solidFill>
                  <a:schemeClr val="bg1"/>
                </a:solidFill>
                <a:latin typeface="Calibri"/>
                <a:cs typeface="Calibri"/>
              </a:rPr>
              <a:t>отсутствие </a:t>
            </a: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hard </a:t>
            </a:r>
            <a:r>
              <a:rPr lang="ru-RU" sz="1600" dirty="0">
                <a:solidFill>
                  <a:schemeClr val="bg1"/>
                </a:solidFill>
                <a:latin typeface="Calibri"/>
                <a:cs typeface="Calibri"/>
              </a:rPr>
              <a:t>скиллов</a:t>
            </a:r>
          </a:p>
          <a:p>
            <a:pPr marL="285750" indent="-285750" fontAlgn="base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Calibri"/>
                <a:cs typeface="Calibri"/>
              </a:rPr>
              <a:t>Позволяют успешно </a:t>
            </a:r>
            <a:r>
              <a:rPr lang="ru-RU" sz="1600" b="1" dirty="0">
                <a:solidFill>
                  <a:schemeClr val="bg1"/>
                </a:solidFill>
                <a:latin typeface="Calibri"/>
                <a:cs typeface="Calibri"/>
              </a:rPr>
              <a:t>пройти собеседования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83D4F-BC3E-920D-0BF9-E2B417277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64" y="920650"/>
            <a:ext cx="5200974" cy="390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06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7B1A-F050-0246-A14D-E0E2B455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172974"/>
            <a:ext cx="8426449" cy="301752"/>
          </a:xfr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sz="1800" b="1" dirty="0">
                <a:latin typeface="Calibri Light (Headings)"/>
                <a:cs typeface="Segoe UI"/>
              </a:rPr>
              <a:t>0</a:t>
            </a:r>
            <a:r>
              <a:rPr lang="ru-RU" sz="1800" b="1" dirty="0">
                <a:latin typeface="Calibri Light (Headings)"/>
                <a:cs typeface="Segoe UI"/>
              </a:rPr>
              <a:t>6</a:t>
            </a:r>
            <a:r>
              <a:rPr lang="en-US" sz="1800" b="1" dirty="0">
                <a:latin typeface="Calibri Light (Headings)"/>
                <a:cs typeface="Segoe UI"/>
              </a:rPr>
              <a:t> </a:t>
            </a:r>
            <a:r>
              <a:rPr lang="ru-RU" sz="1800" b="1" dirty="0">
                <a:latin typeface="Calibri Light (Headings)"/>
                <a:cs typeface="Segoe UI"/>
              </a:rPr>
              <a:t>Английский язык</a:t>
            </a:r>
            <a:endParaRPr lang="en-US" sz="1800" b="1" dirty="0">
              <a:latin typeface="Calibri Light (Headings)"/>
              <a:ea typeface="+mj-lt"/>
              <a:cs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A424DF-9557-70CA-0253-479CDBF36E2A}"/>
              </a:ext>
            </a:extLst>
          </p:cNvPr>
          <p:cNvSpPr txBox="1"/>
          <p:nvPr/>
        </p:nvSpPr>
        <p:spPr>
          <a:xfrm>
            <a:off x="145473" y="843869"/>
            <a:ext cx="4689764" cy="301108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108000" tIns="0" rIns="0" bIns="0" rtlCol="0" anchor="ctr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accent1"/>
                </a:solidFill>
              </a:rPr>
              <a:t>Необходим</a:t>
            </a:r>
            <a:r>
              <a:rPr lang="ru-RU" sz="1400" dirty="0"/>
              <a:t> при работе с иностранными клиентами и интернациональной команде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400" dirty="0"/>
              <a:t>Расширяет горизонты карьерных возможностей</a:t>
            </a:r>
            <a:endParaRPr lang="en-US" sz="140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400" dirty="0"/>
              <a:t>Увеличивает </a:t>
            </a:r>
            <a:r>
              <a:rPr lang="ru-RU" sz="1400" dirty="0">
                <a:solidFill>
                  <a:schemeClr val="accent1"/>
                </a:solidFill>
              </a:rPr>
              <a:t>эффективность</a:t>
            </a:r>
            <a:r>
              <a:rPr lang="ru-RU" sz="1400" dirty="0"/>
              <a:t> написания кода и коллаборации между </a:t>
            </a:r>
            <a:r>
              <a:rPr lang="ru-RU" sz="1400" dirty="0" err="1"/>
              <a:t>тиммейтами</a:t>
            </a:r>
            <a:endParaRPr lang="ru-RU" sz="140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accent1"/>
                </a:solidFill>
              </a:rPr>
              <a:t>Прокачивает</a:t>
            </a:r>
            <a:r>
              <a:rPr lang="ru-RU" sz="1400" dirty="0"/>
              <a:t> вас как </a:t>
            </a:r>
            <a:r>
              <a:rPr lang="ru-RU" sz="1400" dirty="0">
                <a:solidFill>
                  <a:schemeClr val="accent1"/>
                </a:solidFill>
              </a:rPr>
              <a:t>специалистов</a:t>
            </a:r>
            <a:r>
              <a:rPr lang="en-US" sz="1400" dirty="0"/>
              <a:t>, </a:t>
            </a:r>
            <a:r>
              <a:rPr lang="ru-RU" sz="1400" dirty="0"/>
              <a:t>поскольку самые новые технологии, документация и обзоры выходят в первую очередь на английском языке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accent1"/>
                </a:solidFill>
              </a:rPr>
              <a:t>Развивает</a:t>
            </a:r>
            <a:r>
              <a:rPr lang="ru-RU" sz="1400" dirty="0"/>
              <a:t> вас как личность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sz="1400" dirty="0"/>
              <a:t>Помогает переключиться между видами деятельности </a:t>
            </a:r>
            <a:endParaRPr lang="en-US" sz="1400" dirty="0"/>
          </a:p>
        </p:txBody>
      </p:sp>
      <p:pic>
        <p:nvPicPr>
          <p:cNvPr id="6" name="Picture Placeholder 5" descr="A picture containing text, building, sky, outdoor&#10;&#10;Description automatically generated">
            <a:extLst>
              <a:ext uri="{FF2B5EF4-FFF2-40B4-BE49-F238E27FC236}">
                <a16:creationId xmlns:a16="http://schemas.microsoft.com/office/drawing/2014/main" id="{FBF54CB7-D9C0-8614-A9B6-3A84FC81A3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0" r="23650"/>
          <a:stretch>
            <a:fillRect/>
          </a:stretch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E4FC57-5689-BEA6-1160-5BDC223CBFBD}"/>
              </a:ext>
            </a:extLst>
          </p:cNvPr>
          <p:cNvSpPr txBox="1"/>
          <p:nvPr/>
        </p:nvSpPr>
        <p:spPr>
          <a:xfrm>
            <a:off x="204355" y="429963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https://github.com/Alex-2kZharkov/helpful-materials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821994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10.xml><?xml version="1.0" encoding="utf-8"?>
<a:theme xmlns:a="http://schemas.openxmlformats.org/drawingml/2006/main" name="PV-01">
  <a:themeElements>
    <a:clrScheme name="Custom 1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1A9CB0"/>
      </a:hlink>
      <a:folHlink>
        <a:srgbClr val="E99EAF"/>
      </a:folHlink>
    </a:clrScheme>
    <a:fontScheme name="Custom 2">
      <a:majorFont>
        <a:latin typeface="Oswald"/>
        <a:ea typeface=""/>
        <a:cs typeface=""/>
      </a:majorFont>
      <a:minorFont>
        <a:latin typeface="Trebuchet MS"/>
        <a:ea typeface=""/>
        <a:cs typeface=""/>
      </a:minorFont>
    </a:fontScheme>
    <a:fmtScheme name="Smokey Glass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6_General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12.xml><?xml version="1.0" encoding="utf-8"?>
<a:theme xmlns:a="http://schemas.openxmlformats.org/drawingml/2006/main" name="7_General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13.xml><?xml version="1.0" encoding="utf-8"?>
<a:theme xmlns:a="http://schemas.openxmlformats.org/drawingml/2006/main" name="8_General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14.xml><?xml version="1.0" encoding="utf-8"?>
<a:theme xmlns:a="http://schemas.openxmlformats.org/drawingml/2006/main" name="EPAM Master 2021.2">
  <a:themeElements>
    <a:clrScheme name="Custom 3">
      <a:dk1>
        <a:srgbClr val="222222"/>
      </a:dk1>
      <a:lt1>
        <a:srgbClr val="FFFFFF"/>
      </a:lt1>
      <a:dk2>
        <a:srgbClr val="A0A0A0"/>
      </a:dk2>
      <a:lt2>
        <a:srgbClr val="F6F6F6"/>
      </a:lt2>
      <a:accent1>
        <a:srgbClr val="222222"/>
      </a:accent1>
      <a:accent2>
        <a:srgbClr val="76CDD8"/>
      </a:accent2>
      <a:accent3>
        <a:srgbClr val="FFC000"/>
      </a:accent3>
      <a:accent4>
        <a:srgbClr val="445464"/>
      </a:accent4>
      <a:accent5>
        <a:srgbClr val="008ACE"/>
      </a:accent5>
      <a:accent6>
        <a:srgbClr val="38C2D7"/>
      </a:accent6>
      <a:hlink>
        <a:srgbClr val="76CDD8"/>
      </a:hlink>
      <a:folHlink>
        <a:srgbClr val="A0A0A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square" lIns="0" tIns="0" rIns="0" bIns="0" rtlCol="0" anchor="ctr"/>
      <a:lstStyle>
        <a:defPPr algn="ctr">
          <a:defRPr sz="2400" dirty="0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>
        <a:spAutoFit/>
      </a:bodyPr>
      <a:lstStyle>
        <a:defPPr algn="l">
          <a:defRPr dirty="0" smtClean="0"/>
        </a:defPPr>
      </a:lstStyle>
    </a:txDef>
  </a:objectDefaults>
  <a:extraClrSchemeLst/>
  <a:custClrLst>
    <a:custClr name="PALINA BLUE">
      <a:srgbClr val="A9C9D7"/>
    </a:custClr>
    <a:custClr name="DARK PURPLE ">
      <a:srgbClr val="8A7CBB"/>
    </a:custClr>
    <a:custClr name="LIGHT PURPLE">
      <a:srgbClr val="AE9BD8"/>
    </a:custClr>
    <a:custClr name="BRIGHT CORAL">
      <a:srgbClr val="FF4E33"/>
    </a:custClr>
    <a:custClr name="EPAM CORAL">
      <a:srgbClr val="FF8468"/>
    </a:custClr>
    <a:custClr name="BRIGHT ORANGE">
      <a:srgbClr val="FF8500"/>
    </a:custClr>
    <a:custClr name="ORANGE ">
      <a:srgbClr val="FFA436"/>
    </a:custClr>
    <a:custClr name="DARK GREEN">
      <a:srgbClr val="62A230"/>
    </a:custClr>
    <a:custClr name="BRIGHT GREEN">
      <a:srgbClr val="9BC838"/>
    </a:custClr>
    <a:custClr name="LIME GREEN">
      <a:srgbClr val="C8DE49"/>
    </a:custClr>
  </a:custClrLst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15.xml><?xml version="1.0" encoding="utf-8"?>
<a:theme xmlns:a="http://schemas.openxmlformats.org/drawingml/2006/main" name="6_General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eneral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1_General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5.xml><?xml version="1.0" encoding="utf-8"?>
<a:theme xmlns:a="http://schemas.openxmlformats.org/drawingml/2006/main" name="2_General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6.xml><?xml version="1.0" encoding="utf-8"?>
<a:theme xmlns:a="http://schemas.openxmlformats.org/drawingml/2006/main" name="3_General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7.xml><?xml version="1.0" encoding="utf-8"?>
<a:theme xmlns:a="http://schemas.openxmlformats.org/drawingml/2006/main" name="4_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8.xml><?xml version="1.0" encoding="utf-8"?>
<a:theme xmlns:a="http://schemas.openxmlformats.org/drawingml/2006/main" name="5_General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9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34347817DDD4468E043CA82888E573" ma:contentTypeVersion="11" ma:contentTypeDescription="Create a new document." ma:contentTypeScope="" ma:versionID="43f09defbe72f3c704329057fcf8fb74">
  <xsd:schema xmlns:xsd="http://www.w3.org/2001/XMLSchema" xmlns:xs="http://www.w3.org/2001/XMLSchema" xmlns:p="http://schemas.microsoft.com/office/2006/metadata/properties" xmlns:ns2="d71df479-4f3a-4068-9fbe-627b1e442306" xmlns:ns3="e329c063-33dc-4660-a910-eb64ef3a1513" targetNamespace="http://schemas.microsoft.com/office/2006/metadata/properties" ma:root="true" ma:fieldsID="823dc532bdb2ddf57ee9f1c6658d7499" ns2:_="" ns3:_="">
    <xsd:import namespace="d71df479-4f3a-4068-9fbe-627b1e442306"/>
    <xsd:import namespace="e329c063-33dc-4660-a910-eb64ef3a15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1df479-4f3a-4068-9fbe-627b1e4423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29c063-33dc-4660-a910-eb64ef3a151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329c063-33dc-4660-a910-eb64ef3a1513">
      <UserInfo>
        <DisplayName>Olivia Zanon</DisplayName>
        <AccountId>911</AccountId>
        <AccountType/>
      </UserInfo>
      <UserInfo>
        <DisplayName>Sydney Galper</DisplayName>
        <AccountId>952</AccountId>
        <AccountType/>
      </UserInfo>
      <UserInfo>
        <DisplayName>Mariette Kouwenberg-Mooney</DisplayName>
        <AccountId>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AAD2B20-7B41-4B7F-BC1F-92898A24951A}">
  <ds:schemaRefs>
    <ds:schemaRef ds:uri="d71df479-4f3a-4068-9fbe-627b1e442306"/>
    <ds:schemaRef ds:uri="e329c063-33dc-4660-a910-eb64ef3a15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D999297-810F-457E-8F4D-7D49F5DBE5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8EABED-D402-4C66-8DE4-3C1BA093171C}">
  <ds:schemaRefs>
    <ds:schemaRef ds:uri="d71df479-4f3a-4068-9fbe-627b1e442306"/>
    <ds:schemaRef ds:uri="e329c063-33dc-4660-a910-eb64ef3a151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5402</TotalTime>
  <Words>628</Words>
  <Application>Microsoft Office PowerPoint</Application>
  <PresentationFormat>On-screen Show (16:9)</PresentationFormat>
  <Paragraphs>119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16</vt:i4>
      </vt:variant>
    </vt:vector>
  </HeadingPairs>
  <TitlesOfParts>
    <vt:vector size="42" baseType="lpstr">
      <vt:lpstr>Arial</vt:lpstr>
      <vt:lpstr>Arial Black</vt:lpstr>
      <vt:lpstr>Calibri</vt:lpstr>
      <vt:lpstr>Calibri (Body)</vt:lpstr>
      <vt:lpstr>Calibri Bold</vt:lpstr>
      <vt:lpstr>Calibri Light</vt:lpstr>
      <vt:lpstr>Calibri Light (Headings)</vt:lpstr>
      <vt:lpstr>Lucida Grande</vt:lpstr>
      <vt:lpstr>Oswald</vt:lpstr>
      <vt:lpstr>Trebuchet MS</vt:lpstr>
      <vt:lpstr>Wingdings</vt:lpstr>
      <vt:lpstr>Covers</vt:lpstr>
      <vt:lpstr>General</vt:lpstr>
      <vt:lpstr>Breakers</vt:lpstr>
      <vt:lpstr>1_General</vt:lpstr>
      <vt:lpstr>2_General</vt:lpstr>
      <vt:lpstr>3_General</vt:lpstr>
      <vt:lpstr>4_General</vt:lpstr>
      <vt:lpstr>5_General</vt:lpstr>
      <vt:lpstr>2_Custom Design</vt:lpstr>
      <vt:lpstr>PV-01</vt:lpstr>
      <vt:lpstr>6_General</vt:lpstr>
      <vt:lpstr>7_General</vt:lpstr>
      <vt:lpstr>8_General</vt:lpstr>
      <vt:lpstr>EPAM Master 2021.2</vt:lpstr>
      <vt:lpstr>6_General</vt:lpstr>
      <vt:lpstr> Как закрепиться в IT: практические советы для чайников и не только</vt:lpstr>
      <vt:lpstr>Агенда</vt:lpstr>
      <vt:lpstr>01  О спикере</vt:lpstr>
      <vt:lpstr>02  Будни IT специалиста</vt:lpstr>
      <vt:lpstr>03  Направления в IT</vt:lpstr>
      <vt:lpstr>03  Направления в IT. Продолжение</vt:lpstr>
      <vt:lpstr>04  Hard скиллы</vt:lpstr>
      <vt:lpstr>05 Soft скиллы</vt:lpstr>
      <vt:lpstr>06 Английский язык</vt:lpstr>
      <vt:lpstr>07 Способы обучения и их продолжительность</vt:lpstr>
      <vt:lpstr>08 Резюме</vt:lpstr>
      <vt:lpstr>09  Практические советы</vt:lpstr>
      <vt:lpstr>10 Итоги</vt:lpstr>
      <vt:lpstr>11 Полезные материалы</vt:lpstr>
      <vt:lpstr>12 Q&amp;A сессия</vt:lpstr>
      <vt:lpstr> Как закрепиться в IT: практические советы для чайников и не только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Aleksandr Zharkov1</cp:lastModifiedBy>
  <cp:revision>81</cp:revision>
  <dcterms:created xsi:type="dcterms:W3CDTF">2018-01-26T19:23:30Z</dcterms:created>
  <dcterms:modified xsi:type="dcterms:W3CDTF">2022-08-11T10:14:10Z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0x0101002334347817DDD4468E043CA82888E573</vt:lpwstr>
  </property>
  <property fmtid="{D5CDD505-2E9C-101B-9397-08002B2CF9AE}" pid="3" name="MSIP_Label_2a535040-0af2-483f-adc3-a132c21e3e2b_Enabled">
    <vt:lpwstr>true</vt:lpwstr>
  </property>
  <property fmtid="{D5CDD505-2E9C-101B-9397-08002B2CF9AE}" pid="4" name="MSIP_Label_2a535040-0af2-483f-adc3-a132c21e3e2b_SetDate">
    <vt:lpwstr>2022-06-08T07:18:01Z</vt:lpwstr>
  </property>
  <property fmtid="{D5CDD505-2E9C-101B-9397-08002B2CF9AE}" pid="5" name="MSIP_Label_2a535040-0af2-483f-adc3-a132c21e3e2b_Method">
    <vt:lpwstr>Standard</vt:lpwstr>
  </property>
  <property fmtid="{D5CDD505-2E9C-101B-9397-08002B2CF9AE}" pid="6" name="MSIP_Label_2a535040-0af2-483f-adc3-a132c21e3e2b_Name">
    <vt:lpwstr>EPAM_Confidential</vt:lpwstr>
  </property>
  <property fmtid="{D5CDD505-2E9C-101B-9397-08002B2CF9AE}" pid="7" name="MSIP_Label_2a535040-0af2-483f-adc3-a132c21e3e2b_SiteId">
    <vt:lpwstr>b41b72d0-4e9f-4c26-8a69-f949f367c91d</vt:lpwstr>
  </property>
  <property fmtid="{D5CDD505-2E9C-101B-9397-08002B2CF9AE}" pid="8" name="MSIP_Label_2a535040-0af2-483f-adc3-a132c21e3e2b_ActionId">
    <vt:lpwstr>420ec207-f231-4b9c-8f23-8cdcd8cd0ea8</vt:lpwstr>
  </property>
  <property fmtid="{D5CDD505-2E9C-101B-9397-08002B2CF9AE}" pid="9" name="MSIP_Label_2a535040-0af2-483f-adc3-a132c21e3e2b_ContentBits">
    <vt:lpwstr>0</vt:lpwstr>
  </property>
</Properties>
</file>